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5781" r:id="rId4"/>
  </p:sldMasterIdLst>
  <p:notesMasterIdLst>
    <p:notesMasterId r:id="rId35"/>
  </p:notesMasterIdLst>
  <p:sldIdLst>
    <p:sldId id="1661" r:id="rId5"/>
    <p:sldId id="2147479102" r:id="rId6"/>
    <p:sldId id="2147479105" r:id="rId7"/>
    <p:sldId id="2147479132" r:id="rId8"/>
    <p:sldId id="2147479106" r:id="rId9"/>
    <p:sldId id="2147479107" r:id="rId10"/>
    <p:sldId id="2147479108" r:id="rId11"/>
    <p:sldId id="2147479126" r:id="rId12"/>
    <p:sldId id="2147479127" r:id="rId13"/>
    <p:sldId id="2147479128" r:id="rId14"/>
    <p:sldId id="2147479129" r:id="rId15"/>
    <p:sldId id="2147479130" r:id="rId16"/>
    <p:sldId id="2147479131" r:id="rId17"/>
    <p:sldId id="2147479114" r:id="rId18"/>
    <p:sldId id="2147479109" r:id="rId19"/>
    <p:sldId id="2147479117" r:id="rId20"/>
    <p:sldId id="2147479118" r:id="rId21"/>
    <p:sldId id="2147479119" r:id="rId22"/>
    <p:sldId id="2147479115" r:id="rId23"/>
    <p:sldId id="2147479116" r:id="rId24"/>
    <p:sldId id="2147479120" r:id="rId25"/>
    <p:sldId id="2147482935" r:id="rId26"/>
    <p:sldId id="2147479121" r:id="rId27"/>
    <p:sldId id="2147479122" r:id="rId28"/>
    <p:sldId id="2147479123" r:id="rId29"/>
    <p:sldId id="2147479124" r:id="rId30"/>
    <p:sldId id="2147479125" r:id="rId31"/>
    <p:sldId id="2147482916" r:id="rId32"/>
    <p:sldId id="2147482917" r:id="rId33"/>
    <p:sldId id="2147479101" r:id="rId34"/>
  </p:sldIdLst>
  <p:sldSz cx="12192000" cy="6858000"/>
  <p:notesSz cx="6858000" cy="9144000"/>
  <p:embeddedFontLst>
    <p:embeddedFont>
      <p:font typeface="Cascadia Code" panose="020B06090200000200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Segoe Sans Display" pitchFamily="2" charset="0"/>
      <p:regular r:id="rId44"/>
      <p:bold r:id="rId45"/>
      <p:italic r:id="rId46"/>
      <p:boldItalic r:id="rId47"/>
    </p:embeddedFont>
    <p:embeddedFont>
      <p:font typeface="Segoe Sans Display Semibold" pitchFamily="2" charset="0"/>
      <p:regular r:id="rId48"/>
      <p:bold r:id="rId49"/>
      <p:italic r:id="rId50"/>
      <p:boldItalic r:id="rId51"/>
    </p:embeddedFont>
    <p:embeddedFont>
      <p:font typeface="Segoe Sans Display Semilight" pitchFamily="2" charset="0"/>
      <p:regular r:id="rId52"/>
      <p:italic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00013-DD2C-3F69-D27D-5A68708DF16C}" name="Andrea Grant" initials="AG" userId="S::v-anbuck@microsoft.com::1c616f2e-42a2-46f9-8805-ef6150e88575" providerId="AD"/>
  <p188:author id="{709F1A2E-D8D4-B562-655C-F4CDD6E0A892}" name="Jessie Linaburg" initials="JL" userId="S::jlinaburg@microsoft.com::00c9128c-2d4d-4094-9768-83eecbc78d1d" providerId="AD"/>
  <p188:author id="{D9C6CE36-DA0D-67C3-7720-D21C14951740}" name="Shawndell Elfring (DYNAMIC EVENTS INC)" initials="SI" userId="S::v-selfring@microsoft.com::1f46fe03-7fe4-4948-bdb5-d11500f076e2" providerId="AD"/>
  <p188:author id="{C76DA190-0DE9-2488-91D2-1065346A264D}" name="Maren Mott (DYNAMIC EVENTS INC)" initials="MM" userId="S::v-mamott@microsoft.com::5535cbce-0a03-4bca-86b5-a4dd73d2dc1e" providerId="AD"/>
  <p188:author id="{33C85DD2-0B21-7C4B-5F95-66271721D87A}" name="Alyssa Ames (Dynamic Events Inc)" initials="" userId="S::v-alyjones@microsoft.com::58f679e5-ed98-4ef2-abc3-9405ea05e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3CD711-1F2D-704E-A846-0E70C38A85BD}" v="53" dt="2026-01-20T07:45:35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 autoAdjust="0"/>
    <p:restoredTop sz="92075" autoAdjust="0"/>
  </p:normalViewPr>
  <p:slideViewPr>
    <p:cSldViewPr snapToGrid="0">
      <p:cViewPr varScale="1">
        <p:scale>
          <a:sx n="97" d="100"/>
          <a:sy n="97" d="100"/>
        </p:scale>
        <p:origin x="1552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7D57C4C3-1E43-54D6-97BB-6033EB1E9F22}"/>
    <pc:docChg chg="undo custSel addSld delSld modSld sldOrd delSection">
      <pc:chgData name="Justin Yoo" userId="72290f8e-9d14-4509-9bdc-6837d2b9e6e4" providerId="ADAL" clId="{7D57C4C3-1E43-54D6-97BB-6033EB1E9F22}" dt="2026-01-20T07:45:39.903" v="1278" actId="20577"/>
      <pc:docMkLst>
        <pc:docMk/>
      </pc:docMkLst>
      <pc:sldChg chg="modSp mod">
        <pc:chgData name="Justin Yoo" userId="72290f8e-9d14-4509-9bdc-6837d2b9e6e4" providerId="ADAL" clId="{7D57C4C3-1E43-54D6-97BB-6033EB1E9F22}" dt="2026-01-20T05:32:39.026" v="88" actId="6549"/>
        <pc:sldMkLst>
          <pc:docMk/>
          <pc:sldMk cId="1795078537" sldId="1661"/>
        </pc:sldMkLst>
        <pc:spChg chg="mod">
          <ac:chgData name="Justin Yoo" userId="72290f8e-9d14-4509-9bdc-6837d2b9e6e4" providerId="ADAL" clId="{7D57C4C3-1E43-54D6-97BB-6033EB1E9F22}" dt="2026-01-20T05:32:39.026" v="88" actId="6549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Justin Yoo" userId="72290f8e-9d14-4509-9bdc-6837d2b9e6e4" providerId="ADAL" clId="{7D57C4C3-1E43-54D6-97BB-6033EB1E9F22}" dt="2026-01-20T05:32:19.574" v="31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del">
        <pc:chgData name="Justin Yoo" userId="72290f8e-9d14-4509-9bdc-6837d2b9e6e4" providerId="ADAL" clId="{7D57C4C3-1E43-54D6-97BB-6033EB1E9F22}" dt="2026-01-20T05:32:07.717" v="2" actId="2696"/>
        <pc:sldMkLst>
          <pc:docMk/>
          <pc:sldMk cId="1904398600" sldId="2068"/>
        </pc:sldMkLst>
      </pc:sldChg>
      <pc:sldChg chg="del">
        <pc:chgData name="Justin Yoo" userId="72290f8e-9d14-4509-9bdc-6837d2b9e6e4" providerId="ADAL" clId="{7D57C4C3-1E43-54D6-97BB-6033EB1E9F22}" dt="2026-01-20T05:32:03.658" v="1" actId="2696"/>
        <pc:sldMkLst>
          <pc:docMk/>
          <pc:sldMk cId="1153365325" sldId="2147471436"/>
        </pc:sldMkLst>
      </pc:sldChg>
      <pc:sldChg chg="del">
        <pc:chgData name="Justin Yoo" userId="72290f8e-9d14-4509-9bdc-6837d2b9e6e4" providerId="ADAL" clId="{7D57C4C3-1E43-54D6-97BB-6033EB1E9F22}" dt="2026-01-20T05:32:03.658" v="1" actId="2696"/>
        <pc:sldMkLst>
          <pc:docMk/>
          <pc:sldMk cId="3891850369" sldId="2147478972"/>
        </pc:sldMkLst>
      </pc:sldChg>
      <pc:sldChg chg="addSp delSp modSp new mod modClrScheme chgLayout">
        <pc:chgData name="Justin Yoo" userId="72290f8e-9d14-4509-9bdc-6837d2b9e6e4" providerId="ADAL" clId="{7D57C4C3-1E43-54D6-97BB-6033EB1E9F22}" dt="2026-01-20T05:33:01.093" v="97" actId="20577"/>
        <pc:sldMkLst>
          <pc:docMk/>
          <pc:sldMk cId="2338683954" sldId="2147479102"/>
        </pc:sldMkLst>
        <pc:spChg chg="del mod ord">
          <ac:chgData name="Justin Yoo" userId="72290f8e-9d14-4509-9bdc-6837d2b9e6e4" providerId="ADAL" clId="{7D57C4C3-1E43-54D6-97BB-6033EB1E9F22}" dt="2026-01-20T05:32:57.138" v="90" actId="700"/>
          <ac:spMkLst>
            <pc:docMk/>
            <pc:sldMk cId="2338683954" sldId="2147479102"/>
            <ac:spMk id="2" creationId="{6B4DF686-2AB6-C30A-93C7-E10A30FEB6E6}"/>
          </ac:spMkLst>
        </pc:spChg>
        <pc:spChg chg="del">
          <ac:chgData name="Justin Yoo" userId="72290f8e-9d14-4509-9bdc-6837d2b9e6e4" providerId="ADAL" clId="{7D57C4C3-1E43-54D6-97BB-6033EB1E9F22}" dt="2026-01-20T05:32:57.138" v="90" actId="700"/>
          <ac:spMkLst>
            <pc:docMk/>
            <pc:sldMk cId="2338683954" sldId="2147479102"/>
            <ac:spMk id="3" creationId="{C53A64DD-9087-F29F-1400-B92C4B373AB2}"/>
          </ac:spMkLst>
        </pc:spChg>
        <pc:spChg chg="add mod ord">
          <ac:chgData name="Justin Yoo" userId="72290f8e-9d14-4509-9bdc-6837d2b9e6e4" providerId="ADAL" clId="{7D57C4C3-1E43-54D6-97BB-6033EB1E9F22}" dt="2026-01-20T05:33:01.093" v="97" actId="20577"/>
          <ac:spMkLst>
            <pc:docMk/>
            <pc:sldMk cId="2338683954" sldId="2147479102"/>
            <ac:spMk id="4" creationId="{61FBC92A-13D6-6988-99C7-43A9D7406372}"/>
          </ac:spMkLst>
        </pc:spChg>
      </pc:sldChg>
      <pc:sldChg chg="addSp delSp modSp new del mod ord chgLayout">
        <pc:chgData name="Justin Yoo" userId="72290f8e-9d14-4509-9bdc-6837d2b9e6e4" providerId="ADAL" clId="{7D57C4C3-1E43-54D6-97BB-6033EB1E9F22}" dt="2026-01-20T06:02:35.161" v="1188" actId="2696"/>
        <pc:sldMkLst>
          <pc:docMk/>
          <pc:sldMk cId="463950975" sldId="2147479103"/>
        </pc:sldMkLst>
        <pc:spChg chg="del">
          <ac:chgData name="Justin Yoo" userId="72290f8e-9d14-4509-9bdc-6837d2b9e6e4" providerId="ADAL" clId="{7D57C4C3-1E43-54D6-97BB-6033EB1E9F22}" dt="2026-01-20T05:33:11.473" v="99" actId="700"/>
          <ac:spMkLst>
            <pc:docMk/>
            <pc:sldMk cId="463950975" sldId="2147479103"/>
            <ac:spMk id="2" creationId="{800DC9B8-1F7A-958D-FEF4-41607AF564F4}"/>
          </ac:spMkLst>
        </pc:spChg>
        <pc:spChg chg="add mod">
          <ac:chgData name="Justin Yoo" userId="72290f8e-9d14-4509-9bdc-6837d2b9e6e4" providerId="ADAL" clId="{7D57C4C3-1E43-54D6-97BB-6033EB1E9F22}" dt="2026-01-20T06:01:22.606" v="1002" actId="14100"/>
          <ac:spMkLst>
            <pc:docMk/>
            <pc:sldMk cId="463950975" sldId="2147479103"/>
            <ac:spMk id="3" creationId="{D38A1E6F-8106-3D1F-D41D-B2F635E8BCE3}"/>
          </ac:spMkLst>
        </pc:spChg>
      </pc:sldChg>
      <pc:sldChg chg="modSp new del mod">
        <pc:chgData name="Justin Yoo" userId="72290f8e-9d14-4509-9bdc-6837d2b9e6e4" providerId="ADAL" clId="{7D57C4C3-1E43-54D6-97BB-6033EB1E9F22}" dt="2026-01-20T05:35:52.239" v="326" actId="2696"/>
        <pc:sldMkLst>
          <pc:docMk/>
          <pc:sldMk cId="2098821959" sldId="2147479104"/>
        </pc:sldMkLst>
        <pc:spChg chg="mod">
          <ac:chgData name="Justin Yoo" userId="72290f8e-9d14-4509-9bdc-6837d2b9e6e4" providerId="ADAL" clId="{7D57C4C3-1E43-54D6-97BB-6033EB1E9F22}" dt="2026-01-20T05:34:43.510" v="222" actId="20577"/>
          <ac:spMkLst>
            <pc:docMk/>
            <pc:sldMk cId="2098821959" sldId="2147479104"/>
            <ac:spMk id="2" creationId="{AC350E34-EF8B-649C-57BE-1E6CCDB12D11}"/>
          </ac:spMkLst>
        </pc:spChg>
      </pc:sldChg>
      <pc:sldChg chg="modSp add mod">
        <pc:chgData name="Justin Yoo" userId="72290f8e-9d14-4509-9bdc-6837d2b9e6e4" providerId="ADAL" clId="{7D57C4C3-1E43-54D6-97BB-6033EB1E9F22}" dt="2026-01-20T06:04:39.261" v="1245" actId="20577"/>
        <pc:sldMkLst>
          <pc:docMk/>
          <pc:sldMk cId="2379467429" sldId="2147479105"/>
        </pc:sldMkLst>
        <pc:spChg chg="mod">
          <ac:chgData name="Justin Yoo" userId="72290f8e-9d14-4509-9bdc-6837d2b9e6e4" providerId="ADAL" clId="{7D57C4C3-1E43-54D6-97BB-6033EB1E9F22}" dt="2026-01-20T06:04:39.261" v="1245" actId="20577"/>
          <ac:spMkLst>
            <pc:docMk/>
            <pc:sldMk cId="2379467429" sldId="2147479105"/>
            <ac:spMk id="2" creationId="{D5D1FE1E-CC3B-4E00-92EF-804657892D7D}"/>
          </ac:spMkLst>
        </pc:spChg>
      </pc:sldChg>
      <pc:sldChg chg="modSp add mod">
        <pc:chgData name="Justin Yoo" userId="72290f8e-9d14-4509-9bdc-6837d2b9e6e4" providerId="ADAL" clId="{7D57C4C3-1E43-54D6-97BB-6033EB1E9F22}" dt="2026-01-20T06:06:25.651" v="1256"/>
        <pc:sldMkLst>
          <pc:docMk/>
          <pc:sldMk cId="540758648" sldId="2147479106"/>
        </pc:sldMkLst>
        <pc:spChg chg="mod">
          <ac:chgData name="Justin Yoo" userId="72290f8e-9d14-4509-9bdc-6837d2b9e6e4" providerId="ADAL" clId="{7D57C4C3-1E43-54D6-97BB-6033EB1E9F22}" dt="2026-01-20T06:06:25.651" v="1256"/>
          <ac:spMkLst>
            <pc:docMk/>
            <pc:sldMk cId="540758648" sldId="2147479106"/>
            <ac:spMk id="2" creationId="{D3F491D6-6033-F24A-B94C-877584F6082C}"/>
          </ac:spMkLst>
        </pc:spChg>
      </pc:sldChg>
      <pc:sldChg chg="modSp add mod">
        <pc:chgData name="Justin Yoo" userId="72290f8e-9d14-4509-9bdc-6837d2b9e6e4" providerId="ADAL" clId="{7D57C4C3-1E43-54D6-97BB-6033EB1E9F22}" dt="2026-01-20T06:06:35.631" v="1258"/>
        <pc:sldMkLst>
          <pc:docMk/>
          <pc:sldMk cId="3462688993" sldId="2147479107"/>
        </pc:sldMkLst>
        <pc:spChg chg="mod">
          <ac:chgData name="Justin Yoo" userId="72290f8e-9d14-4509-9bdc-6837d2b9e6e4" providerId="ADAL" clId="{7D57C4C3-1E43-54D6-97BB-6033EB1E9F22}" dt="2026-01-20T06:06:35.631" v="1258"/>
          <ac:spMkLst>
            <pc:docMk/>
            <pc:sldMk cId="3462688993" sldId="2147479107"/>
            <ac:spMk id="2" creationId="{DC3DC939-3C46-6782-CD15-885D7158C061}"/>
          </ac:spMkLst>
        </pc:spChg>
      </pc:sldChg>
      <pc:sldChg chg="modSp add mod">
        <pc:chgData name="Justin Yoo" userId="72290f8e-9d14-4509-9bdc-6837d2b9e6e4" providerId="ADAL" clId="{7D57C4C3-1E43-54D6-97BB-6033EB1E9F22}" dt="2026-01-20T06:08:03.206" v="1260"/>
        <pc:sldMkLst>
          <pc:docMk/>
          <pc:sldMk cId="3391589179" sldId="2147479108"/>
        </pc:sldMkLst>
        <pc:spChg chg="mod">
          <ac:chgData name="Justin Yoo" userId="72290f8e-9d14-4509-9bdc-6837d2b9e6e4" providerId="ADAL" clId="{7D57C4C3-1E43-54D6-97BB-6033EB1E9F22}" dt="2026-01-20T06:08:03.206" v="1260"/>
          <ac:spMkLst>
            <pc:docMk/>
            <pc:sldMk cId="3391589179" sldId="2147479108"/>
            <ac:spMk id="2" creationId="{C1E15B9D-1B41-022B-320C-6BB20FB005E2}"/>
          </ac:spMkLst>
        </pc:spChg>
      </pc:sldChg>
      <pc:sldChg chg="addSp modSp new mod">
        <pc:chgData name="Justin Yoo" userId="72290f8e-9d14-4509-9bdc-6837d2b9e6e4" providerId="ADAL" clId="{7D57C4C3-1E43-54D6-97BB-6033EB1E9F22}" dt="2026-01-20T05:50:42.361" v="753" actId="207"/>
        <pc:sldMkLst>
          <pc:docMk/>
          <pc:sldMk cId="643367335" sldId="2147479109"/>
        </pc:sldMkLst>
        <pc:spChg chg="mod">
          <ac:chgData name="Justin Yoo" userId="72290f8e-9d14-4509-9bdc-6837d2b9e6e4" providerId="ADAL" clId="{7D57C4C3-1E43-54D6-97BB-6033EB1E9F22}" dt="2026-01-20T05:44:31.913" v="528" actId="207"/>
          <ac:spMkLst>
            <pc:docMk/>
            <pc:sldMk cId="643367335" sldId="2147479109"/>
            <ac:spMk id="2" creationId="{C03394F5-54C9-68FE-218B-BCE0FA5C6F17}"/>
          </ac:spMkLst>
        </pc:spChg>
        <pc:spChg chg="add mod">
          <ac:chgData name="Justin Yoo" userId="72290f8e-9d14-4509-9bdc-6837d2b9e6e4" providerId="ADAL" clId="{7D57C4C3-1E43-54D6-97BB-6033EB1E9F22}" dt="2026-01-20T05:50:42.361" v="753" actId="207"/>
          <ac:spMkLst>
            <pc:docMk/>
            <pc:sldMk cId="643367335" sldId="2147479109"/>
            <ac:spMk id="3" creationId="{2419D4E1-A159-19BC-BF6C-C8BC9D197DEA}"/>
          </ac:spMkLst>
        </pc:spChg>
      </pc:sldChg>
      <pc:sldChg chg="modSp add del mod">
        <pc:chgData name="Justin Yoo" userId="72290f8e-9d14-4509-9bdc-6837d2b9e6e4" providerId="ADAL" clId="{7D57C4C3-1E43-54D6-97BB-6033EB1E9F22}" dt="2026-01-20T06:02:35.161" v="1188" actId="2696"/>
        <pc:sldMkLst>
          <pc:docMk/>
          <pc:sldMk cId="500720895" sldId="2147479110"/>
        </pc:sldMkLst>
        <pc:spChg chg="mod">
          <ac:chgData name="Justin Yoo" userId="72290f8e-9d14-4509-9bdc-6837d2b9e6e4" providerId="ADAL" clId="{7D57C4C3-1E43-54D6-97BB-6033EB1E9F22}" dt="2026-01-20T05:46:00.268" v="650" actId="20577"/>
          <ac:spMkLst>
            <pc:docMk/>
            <pc:sldMk cId="500720895" sldId="2147479110"/>
            <ac:spMk id="3" creationId="{44B83837-7B9A-8E98-81AA-6C823A5E1380}"/>
          </ac:spMkLst>
        </pc:spChg>
      </pc:sldChg>
      <pc:sldChg chg="modSp new del mod ord">
        <pc:chgData name="Justin Yoo" userId="72290f8e-9d14-4509-9bdc-6837d2b9e6e4" providerId="ADAL" clId="{7D57C4C3-1E43-54D6-97BB-6033EB1E9F22}" dt="2026-01-20T06:02:35.161" v="1188" actId="2696"/>
        <pc:sldMkLst>
          <pc:docMk/>
          <pc:sldMk cId="1489895757" sldId="2147479111"/>
        </pc:sldMkLst>
        <pc:spChg chg="mod">
          <ac:chgData name="Justin Yoo" userId="72290f8e-9d14-4509-9bdc-6837d2b9e6e4" providerId="ADAL" clId="{7D57C4C3-1E43-54D6-97BB-6033EB1E9F22}" dt="2026-01-20T05:46:33.863" v="687" actId="20577"/>
          <ac:spMkLst>
            <pc:docMk/>
            <pc:sldMk cId="1489895757" sldId="2147479111"/>
            <ac:spMk id="2" creationId="{DB853A14-4280-91D9-F5F6-4C09BDE10CB4}"/>
          </ac:spMkLst>
        </pc:spChg>
      </pc:sldChg>
      <pc:sldChg chg="modSp add del mod">
        <pc:chgData name="Justin Yoo" userId="72290f8e-9d14-4509-9bdc-6837d2b9e6e4" providerId="ADAL" clId="{7D57C4C3-1E43-54D6-97BB-6033EB1E9F22}" dt="2026-01-20T06:02:35.161" v="1188" actId="2696"/>
        <pc:sldMkLst>
          <pc:docMk/>
          <pc:sldMk cId="3336426506" sldId="2147479112"/>
        </pc:sldMkLst>
        <pc:spChg chg="mod">
          <ac:chgData name="Justin Yoo" userId="72290f8e-9d14-4509-9bdc-6837d2b9e6e4" providerId="ADAL" clId="{7D57C4C3-1E43-54D6-97BB-6033EB1E9F22}" dt="2026-01-20T05:47:15.551" v="697" actId="20577"/>
          <ac:spMkLst>
            <pc:docMk/>
            <pc:sldMk cId="3336426506" sldId="2147479112"/>
            <ac:spMk id="3" creationId="{3B14270A-F8E7-B394-765B-B861E850F24F}"/>
          </ac:spMkLst>
        </pc:spChg>
      </pc:sldChg>
      <pc:sldChg chg="modSp add del mod">
        <pc:chgData name="Justin Yoo" userId="72290f8e-9d14-4509-9bdc-6837d2b9e6e4" providerId="ADAL" clId="{7D57C4C3-1E43-54D6-97BB-6033EB1E9F22}" dt="2026-01-20T06:02:35.161" v="1188" actId="2696"/>
        <pc:sldMkLst>
          <pc:docMk/>
          <pc:sldMk cId="1395206602" sldId="2147479113"/>
        </pc:sldMkLst>
        <pc:spChg chg="mod">
          <ac:chgData name="Justin Yoo" userId="72290f8e-9d14-4509-9bdc-6837d2b9e6e4" providerId="ADAL" clId="{7D57C4C3-1E43-54D6-97BB-6033EB1E9F22}" dt="2026-01-20T05:47:27.176" v="704" actId="20577"/>
          <ac:spMkLst>
            <pc:docMk/>
            <pc:sldMk cId="1395206602" sldId="2147479113"/>
            <ac:spMk id="3" creationId="{6A3435A0-8909-DA32-CF42-78E48BFA67EF}"/>
          </ac:spMkLst>
        </pc:spChg>
      </pc:sldChg>
      <pc:sldChg chg="modSp add mod">
        <pc:chgData name="Justin Yoo" userId="72290f8e-9d14-4509-9bdc-6837d2b9e6e4" providerId="ADAL" clId="{7D57C4C3-1E43-54D6-97BB-6033EB1E9F22}" dt="2026-01-20T05:49:46.060" v="722" actId="20577"/>
        <pc:sldMkLst>
          <pc:docMk/>
          <pc:sldMk cId="4081224596" sldId="2147479114"/>
        </pc:sldMkLst>
        <pc:spChg chg="mod">
          <ac:chgData name="Justin Yoo" userId="72290f8e-9d14-4509-9bdc-6837d2b9e6e4" providerId="ADAL" clId="{7D57C4C3-1E43-54D6-97BB-6033EB1E9F22}" dt="2026-01-20T05:49:46.060" v="722" actId="20577"/>
          <ac:spMkLst>
            <pc:docMk/>
            <pc:sldMk cId="4081224596" sldId="2147479114"/>
            <ac:spMk id="4" creationId="{5D54A552-7436-EA6C-4689-C5EE1209E6D7}"/>
          </ac:spMkLst>
        </pc:spChg>
      </pc:sldChg>
      <pc:sldChg chg="modSp add mod">
        <pc:chgData name="Justin Yoo" userId="72290f8e-9d14-4509-9bdc-6837d2b9e6e4" providerId="ADAL" clId="{7D57C4C3-1E43-54D6-97BB-6033EB1E9F22}" dt="2026-01-20T05:49:56.001" v="739" actId="20577"/>
        <pc:sldMkLst>
          <pc:docMk/>
          <pc:sldMk cId="1204410241" sldId="2147479115"/>
        </pc:sldMkLst>
        <pc:spChg chg="mod">
          <ac:chgData name="Justin Yoo" userId="72290f8e-9d14-4509-9bdc-6837d2b9e6e4" providerId="ADAL" clId="{7D57C4C3-1E43-54D6-97BB-6033EB1E9F22}" dt="2026-01-20T05:49:56.001" v="739" actId="20577"/>
          <ac:spMkLst>
            <pc:docMk/>
            <pc:sldMk cId="1204410241" sldId="2147479115"/>
            <ac:spMk id="4" creationId="{EA59362E-6AAE-C9F7-C1C3-9798F5D2E068}"/>
          </ac:spMkLst>
        </pc:spChg>
      </pc:sldChg>
      <pc:sldChg chg="addSp modSp add mod">
        <pc:chgData name="Justin Yoo" userId="72290f8e-9d14-4509-9bdc-6837d2b9e6e4" providerId="ADAL" clId="{7D57C4C3-1E43-54D6-97BB-6033EB1E9F22}" dt="2026-01-20T05:54:53.710" v="871" actId="1076"/>
        <pc:sldMkLst>
          <pc:docMk/>
          <pc:sldMk cId="797213064" sldId="2147479116"/>
        </pc:sldMkLst>
        <pc:spChg chg="mod">
          <ac:chgData name="Justin Yoo" userId="72290f8e-9d14-4509-9bdc-6837d2b9e6e4" providerId="ADAL" clId="{7D57C4C3-1E43-54D6-97BB-6033EB1E9F22}" dt="2026-01-20T05:53:57.951" v="864" actId="20577"/>
          <ac:spMkLst>
            <pc:docMk/>
            <pc:sldMk cId="797213064" sldId="2147479116"/>
            <ac:spMk id="2" creationId="{E77F056B-66C8-D8E2-AA24-0BFBB7F1F8CA}"/>
          </ac:spMkLst>
        </pc:spChg>
        <pc:spChg chg="add mod">
          <ac:chgData name="Justin Yoo" userId="72290f8e-9d14-4509-9bdc-6837d2b9e6e4" providerId="ADAL" clId="{7D57C4C3-1E43-54D6-97BB-6033EB1E9F22}" dt="2026-01-20T05:54:44.396" v="869" actId="14100"/>
          <ac:spMkLst>
            <pc:docMk/>
            <pc:sldMk cId="797213064" sldId="2147479116"/>
            <ac:spMk id="3" creationId="{F7DCB789-577C-93F8-492B-68F682479E26}"/>
          </ac:spMkLst>
        </pc:spChg>
        <pc:spChg chg="add mod">
          <ac:chgData name="Justin Yoo" userId="72290f8e-9d14-4509-9bdc-6837d2b9e6e4" providerId="ADAL" clId="{7D57C4C3-1E43-54D6-97BB-6033EB1E9F22}" dt="2026-01-20T05:54:53.710" v="871" actId="1076"/>
          <ac:spMkLst>
            <pc:docMk/>
            <pc:sldMk cId="797213064" sldId="2147479116"/>
            <ac:spMk id="4" creationId="{F8652BEA-9FE1-3843-0CD0-2D1289464AEB}"/>
          </ac:spMkLst>
        </pc:spChg>
        <pc:spChg chg="add mod">
          <ac:chgData name="Justin Yoo" userId="72290f8e-9d14-4509-9bdc-6837d2b9e6e4" providerId="ADAL" clId="{7D57C4C3-1E43-54D6-97BB-6033EB1E9F22}" dt="2026-01-20T05:54:50.951" v="870" actId="1076"/>
          <ac:spMkLst>
            <pc:docMk/>
            <pc:sldMk cId="797213064" sldId="2147479116"/>
            <ac:spMk id="5" creationId="{AB6BA233-BAE1-56D2-F276-773581DBD390}"/>
          </ac:spMkLst>
        </pc:spChg>
      </pc:sldChg>
      <pc:sldChg chg="addSp modSp add mod">
        <pc:chgData name="Justin Yoo" userId="72290f8e-9d14-4509-9bdc-6837d2b9e6e4" providerId="ADAL" clId="{7D57C4C3-1E43-54D6-97BB-6033EB1E9F22}" dt="2026-01-20T05:51:12.143" v="760" actId="14100"/>
        <pc:sldMkLst>
          <pc:docMk/>
          <pc:sldMk cId="2447713158" sldId="2147479117"/>
        </pc:sldMkLst>
        <pc:spChg chg="add mod">
          <ac:chgData name="Justin Yoo" userId="72290f8e-9d14-4509-9bdc-6837d2b9e6e4" providerId="ADAL" clId="{7D57C4C3-1E43-54D6-97BB-6033EB1E9F22}" dt="2026-01-20T05:51:03.748" v="758" actId="207"/>
          <ac:spMkLst>
            <pc:docMk/>
            <pc:sldMk cId="2447713158" sldId="2147479117"/>
            <ac:spMk id="3" creationId="{0982F60A-E013-55B5-FB3A-AF6B8723849D}"/>
          </ac:spMkLst>
        </pc:spChg>
        <pc:spChg chg="add mod">
          <ac:chgData name="Justin Yoo" userId="72290f8e-9d14-4509-9bdc-6837d2b9e6e4" providerId="ADAL" clId="{7D57C4C3-1E43-54D6-97BB-6033EB1E9F22}" dt="2026-01-20T05:51:03.748" v="758" actId="207"/>
          <ac:spMkLst>
            <pc:docMk/>
            <pc:sldMk cId="2447713158" sldId="2147479117"/>
            <ac:spMk id="4" creationId="{250780F9-6BBB-24BF-0095-48DC756E0687}"/>
          </ac:spMkLst>
        </pc:spChg>
        <pc:spChg chg="add mod">
          <ac:chgData name="Justin Yoo" userId="72290f8e-9d14-4509-9bdc-6837d2b9e6e4" providerId="ADAL" clId="{7D57C4C3-1E43-54D6-97BB-6033EB1E9F22}" dt="2026-01-20T05:51:12.143" v="760" actId="14100"/>
          <ac:spMkLst>
            <pc:docMk/>
            <pc:sldMk cId="2447713158" sldId="2147479117"/>
            <ac:spMk id="5" creationId="{CF44F7AE-3553-B8F5-78FF-B1EB7AA95156}"/>
          </ac:spMkLst>
        </pc:spChg>
      </pc:sldChg>
      <pc:sldChg chg="addSp modSp add mod">
        <pc:chgData name="Justin Yoo" userId="72290f8e-9d14-4509-9bdc-6837d2b9e6e4" providerId="ADAL" clId="{7D57C4C3-1E43-54D6-97BB-6033EB1E9F22}" dt="2026-01-20T05:51:30.585" v="763" actId="14100"/>
        <pc:sldMkLst>
          <pc:docMk/>
          <pc:sldMk cId="3303641928" sldId="2147479118"/>
        </pc:sldMkLst>
        <pc:spChg chg="add mod">
          <ac:chgData name="Justin Yoo" userId="72290f8e-9d14-4509-9bdc-6837d2b9e6e4" providerId="ADAL" clId="{7D57C4C3-1E43-54D6-97BB-6033EB1E9F22}" dt="2026-01-20T05:51:30.585" v="763" actId="14100"/>
          <ac:spMkLst>
            <pc:docMk/>
            <pc:sldMk cId="3303641928" sldId="2147479118"/>
            <ac:spMk id="3" creationId="{AD9D7263-BF72-572D-F1C3-4DC952C4A715}"/>
          </ac:spMkLst>
        </pc:spChg>
        <pc:spChg chg="add mod">
          <ac:chgData name="Justin Yoo" userId="72290f8e-9d14-4509-9bdc-6837d2b9e6e4" providerId="ADAL" clId="{7D57C4C3-1E43-54D6-97BB-6033EB1E9F22}" dt="2026-01-20T05:51:19.782" v="761"/>
          <ac:spMkLst>
            <pc:docMk/>
            <pc:sldMk cId="3303641928" sldId="2147479118"/>
            <ac:spMk id="4" creationId="{73CD0AD4-636D-1A32-8EC1-C9EDE77B73CF}"/>
          </ac:spMkLst>
        </pc:spChg>
        <pc:spChg chg="add mod">
          <ac:chgData name="Justin Yoo" userId="72290f8e-9d14-4509-9bdc-6837d2b9e6e4" providerId="ADAL" clId="{7D57C4C3-1E43-54D6-97BB-6033EB1E9F22}" dt="2026-01-20T05:51:26.996" v="762" actId="14100"/>
          <ac:spMkLst>
            <pc:docMk/>
            <pc:sldMk cId="3303641928" sldId="2147479118"/>
            <ac:spMk id="5" creationId="{D892BA02-DE55-3F30-D362-40B313CD129F}"/>
          </ac:spMkLst>
        </pc:spChg>
      </pc:sldChg>
      <pc:sldChg chg="addSp delSp modSp add mod">
        <pc:chgData name="Justin Yoo" userId="72290f8e-9d14-4509-9bdc-6837d2b9e6e4" providerId="ADAL" clId="{7D57C4C3-1E43-54D6-97BB-6033EB1E9F22}" dt="2026-01-20T05:53:47.621" v="858" actId="21"/>
        <pc:sldMkLst>
          <pc:docMk/>
          <pc:sldMk cId="1422846715" sldId="2147479119"/>
        </pc:sldMkLst>
        <pc:spChg chg="add mod">
          <ac:chgData name="Justin Yoo" userId="72290f8e-9d14-4509-9bdc-6837d2b9e6e4" providerId="ADAL" clId="{7D57C4C3-1E43-54D6-97BB-6033EB1E9F22}" dt="2026-01-20T05:51:51.794" v="766" actId="14100"/>
          <ac:spMkLst>
            <pc:docMk/>
            <pc:sldMk cId="1422846715" sldId="2147479119"/>
            <ac:spMk id="3" creationId="{35F5260F-FC19-B72C-99D7-1B61F8203885}"/>
          </ac:spMkLst>
        </pc:spChg>
        <pc:spChg chg="add del mod">
          <ac:chgData name="Justin Yoo" userId="72290f8e-9d14-4509-9bdc-6837d2b9e6e4" providerId="ADAL" clId="{7D57C4C3-1E43-54D6-97BB-6033EB1E9F22}" dt="2026-01-20T05:53:47.621" v="858" actId="21"/>
          <ac:spMkLst>
            <pc:docMk/>
            <pc:sldMk cId="1422846715" sldId="2147479119"/>
            <ac:spMk id="4" creationId="{C16623AD-979E-6F84-7F26-459CDDF4963C}"/>
          </ac:spMkLst>
        </pc:spChg>
        <pc:spChg chg="add del mod">
          <ac:chgData name="Justin Yoo" userId="72290f8e-9d14-4509-9bdc-6837d2b9e6e4" providerId="ADAL" clId="{7D57C4C3-1E43-54D6-97BB-6033EB1E9F22}" dt="2026-01-20T05:51:48.406" v="765" actId="478"/>
          <ac:spMkLst>
            <pc:docMk/>
            <pc:sldMk cId="1422846715" sldId="2147479119"/>
            <ac:spMk id="5" creationId="{1CF89BE0-2E2A-9AD1-698B-AFAE548BFC65}"/>
          </ac:spMkLst>
        </pc:spChg>
      </pc:sldChg>
      <pc:sldChg chg="add del">
        <pc:chgData name="Justin Yoo" userId="72290f8e-9d14-4509-9bdc-6837d2b9e6e4" providerId="ADAL" clId="{7D57C4C3-1E43-54D6-97BB-6033EB1E9F22}" dt="2026-01-20T05:52:21.432" v="767" actId="2696"/>
        <pc:sldMkLst>
          <pc:docMk/>
          <pc:sldMk cId="1721008417" sldId="2147479120"/>
        </pc:sldMkLst>
      </pc:sldChg>
      <pc:sldChg chg="addSp delSp modSp add mod">
        <pc:chgData name="Justin Yoo" userId="72290f8e-9d14-4509-9bdc-6837d2b9e6e4" providerId="ADAL" clId="{7D57C4C3-1E43-54D6-97BB-6033EB1E9F22}" dt="2026-01-20T05:55:10.004" v="874" actId="478"/>
        <pc:sldMkLst>
          <pc:docMk/>
          <pc:sldMk cId="2065470800" sldId="2147479120"/>
        </pc:sldMkLst>
        <pc:spChg chg="add mod">
          <ac:chgData name="Justin Yoo" userId="72290f8e-9d14-4509-9bdc-6837d2b9e6e4" providerId="ADAL" clId="{7D57C4C3-1E43-54D6-97BB-6033EB1E9F22}" dt="2026-01-20T05:55:06.440" v="873" actId="14100"/>
          <ac:spMkLst>
            <pc:docMk/>
            <pc:sldMk cId="2065470800" sldId="2147479120"/>
            <ac:spMk id="3" creationId="{E87AB5BF-E3CA-DFC9-97FB-7E2A7084FF6D}"/>
          </ac:spMkLst>
        </pc:spChg>
        <pc:spChg chg="add mod">
          <ac:chgData name="Justin Yoo" userId="72290f8e-9d14-4509-9bdc-6837d2b9e6e4" providerId="ADAL" clId="{7D57C4C3-1E43-54D6-97BB-6033EB1E9F22}" dt="2026-01-20T05:54:59.692" v="872"/>
          <ac:spMkLst>
            <pc:docMk/>
            <pc:sldMk cId="2065470800" sldId="2147479120"/>
            <ac:spMk id="4" creationId="{7DC3EA98-178C-4733-14BC-471DF8CE0C93}"/>
          </ac:spMkLst>
        </pc:spChg>
        <pc:spChg chg="add del mod">
          <ac:chgData name="Justin Yoo" userId="72290f8e-9d14-4509-9bdc-6837d2b9e6e4" providerId="ADAL" clId="{7D57C4C3-1E43-54D6-97BB-6033EB1E9F22}" dt="2026-01-20T05:55:10.004" v="874" actId="478"/>
          <ac:spMkLst>
            <pc:docMk/>
            <pc:sldMk cId="2065470800" sldId="2147479120"/>
            <ac:spMk id="5" creationId="{171633C9-23E0-3079-25DA-377C05A3C3F0}"/>
          </ac:spMkLst>
        </pc:spChg>
      </pc:sldChg>
      <pc:sldChg chg="modSp add mod">
        <pc:chgData name="Justin Yoo" userId="72290f8e-9d14-4509-9bdc-6837d2b9e6e4" providerId="ADAL" clId="{7D57C4C3-1E43-54D6-97BB-6033EB1E9F22}" dt="2026-01-20T05:56:03.155" v="888" actId="20577"/>
        <pc:sldMkLst>
          <pc:docMk/>
          <pc:sldMk cId="3814129389" sldId="2147479121"/>
        </pc:sldMkLst>
        <pc:spChg chg="mod">
          <ac:chgData name="Justin Yoo" userId="72290f8e-9d14-4509-9bdc-6837d2b9e6e4" providerId="ADAL" clId="{7D57C4C3-1E43-54D6-97BB-6033EB1E9F22}" dt="2026-01-20T05:56:03.155" v="888" actId="20577"/>
          <ac:spMkLst>
            <pc:docMk/>
            <pc:sldMk cId="3814129389" sldId="2147479121"/>
            <ac:spMk id="4" creationId="{850D5A8D-1E76-CBE7-576C-48CDB3788BBA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05:56:36.668" v="980" actId="20577"/>
        <pc:sldMkLst>
          <pc:docMk/>
          <pc:sldMk cId="780604593" sldId="2147479122"/>
        </pc:sldMkLst>
        <pc:spChg chg="del">
          <ac:chgData name="Justin Yoo" userId="72290f8e-9d14-4509-9bdc-6837d2b9e6e4" providerId="ADAL" clId="{7D57C4C3-1E43-54D6-97BB-6033EB1E9F22}" dt="2026-01-20T05:56:10.011" v="890" actId="700"/>
          <ac:spMkLst>
            <pc:docMk/>
            <pc:sldMk cId="780604593" sldId="2147479122"/>
            <ac:spMk id="2" creationId="{8AFF3E96-4E72-8CF0-1708-CAF36305ED3A}"/>
          </ac:spMkLst>
        </pc:spChg>
        <pc:spChg chg="add mod">
          <ac:chgData name="Justin Yoo" userId="72290f8e-9d14-4509-9bdc-6837d2b9e6e4" providerId="ADAL" clId="{7D57C4C3-1E43-54D6-97BB-6033EB1E9F22}" dt="2026-01-20T05:56:36.668" v="980" actId="20577"/>
          <ac:spMkLst>
            <pc:docMk/>
            <pc:sldMk cId="780604593" sldId="2147479122"/>
            <ac:spMk id="3" creationId="{008F36BB-72E4-B8D6-5FA2-945FC277875D}"/>
          </ac:spMkLst>
        </pc:spChg>
      </pc:sldChg>
      <pc:sldChg chg="del">
        <pc:chgData name="Justin Yoo" userId="72290f8e-9d14-4509-9bdc-6837d2b9e6e4" providerId="ADAL" clId="{7D57C4C3-1E43-54D6-97BB-6033EB1E9F22}" dt="2026-01-20T05:32:10.696" v="3" actId="2696"/>
        <pc:sldMkLst>
          <pc:docMk/>
          <pc:sldMk cId="1654896781" sldId="2147479122"/>
        </pc:sldMkLst>
      </pc:sldChg>
      <pc:sldChg chg="addSp delSp modSp new mod modClrScheme chgLayout">
        <pc:chgData name="Justin Yoo" userId="72290f8e-9d14-4509-9bdc-6837d2b9e6e4" providerId="ADAL" clId="{7D57C4C3-1E43-54D6-97BB-6033EB1E9F22}" dt="2026-01-20T05:59:29.117" v="993" actId="14100"/>
        <pc:sldMkLst>
          <pc:docMk/>
          <pc:sldMk cId="785665004" sldId="2147479123"/>
        </pc:sldMkLst>
        <pc:spChg chg="del">
          <ac:chgData name="Justin Yoo" userId="72290f8e-9d14-4509-9bdc-6837d2b9e6e4" providerId="ADAL" clId="{7D57C4C3-1E43-54D6-97BB-6033EB1E9F22}" dt="2026-01-20T05:57:29.450" v="982" actId="700"/>
          <ac:spMkLst>
            <pc:docMk/>
            <pc:sldMk cId="785665004" sldId="2147479123"/>
            <ac:spMk id="2" creationId="{CDA202B1-A06B-A3CA-DA62-F57518390AF6}"/>
          </ac:spMkLst>
        </pc:spChg>
        <pc:picChg chg="add del mod">
          <ac:chgData name="Justin Yoo" userId="72290f8e-9d14-4509-9bdc-6837d2b9e6e4" providerId="ADAL" clId="{7D57C4C3-1E43-54D6-97BB-6033EB1E9F22}" dt="2026-01-20T05:59:23.408" v="991" actId="478"/>
          <ac:picMkLst>
            <pc:docMk/>
            <pc:sldMk cId="785665004" sldId="2147479123"/>
            <ac:picMk id="3" creationId="{04FB8C39-38D7-01F2-A68D-585FD609492D}"/>
          </ac:picMkLst>
        </pc:picChg>
        <pc:picChg chg="add mod">
          <ac:chgData name="Justin Yoo" userId="72290f8e-9d14-4509-9bdc-6837d2b9e6e4" providerId="ADAL" clId="{7D57C4C3-1E43-54D6-97BB-6033EB1E9F22}" dt="2026-01-20T05:59:29.117" v="993" actId="14100"/>
          <ac:picMkLst>
            <pc:docMk/>
            <pc:sldMk cId="785665004" sldId="2147479123"/>
            <ac:picMk id="4" creationId="{83407E4B-7872-2471-F080-D8A958E295AF}"/>
          </ac:picMkLst>
        </pc:picChg>
      </pc:sldChg>
      <pc:sldChg chg="addSp modSp new mod">
        <pc:chgData name="Justin Yoo" userId="72290f8e-9d14-4509-9bdc-6837d2b9e6e4" providerId="ADAL" clId="{7D57C4C3-1E43-54D6-97BB-6033EB1E9F22}" dt="2026-01-20T05:58:03.726" v="987" actId="14100"/>
        <pc:sldMkLst>
          <pc:docMk/>
          <pc:sldMk cId="3658544177" sldId="2147479124"/>
        </pc:sldMkLst>
        <pc:picChg chg="add mod">
          <ac:chgData name="Justin Yoo" userId="72290f8e-9d14-4509-9bdc-6837d2b9e6e4" providerId="ADAL" clId="{7D57C4C3-1E43-54D6-97BB-6033EB1E9F22}" dt="2026-01-20T05:58:03.726" v="987" actId="14100"/>
          <ac:picMkLst>
            <pc:docMk/>
            <pc:sldMk cId="3658544177" sldId="2147479124"/>
            <ac:picMk id="2" creationId="{63AB23D3-1713-0356-43AB-252DAB74E535}"/>
          </ac:picMkLst>
        </pc:picChg>
      </pc:sldChg>
      <pc:sldChg chg="addSp modSp new mod">
        <pc:chgData name="Justin Yoo" userId="72290f8e-9d14-4509-9bdc-6837d2b9e6e4" providerId="ADAL" clId="{7D57C4C3-1E43-54D6-97BB-6033EB1E9F22}" dt="2026-01-20T05:58:22.603" v="990" actId="14100"/>
        <pc:sldMkLst>
          <pc:docMk/>
          <pc:sldMk cId="733442854" sldId="2147479125"/>
        </pc:sldMkLst>
        <pc:picChg chg="add mod">
          <ac:chgData name="Justin Yoo" userId="72290f8e-9d14-4509-9bdc-6837d2b9e6e4" providerId="ADAL" clId="{7D57C4C3-1E43-54D6-97BB-6033EB1E9F22}" dt="2026-01-20T05:58:22.603" v="990" actId="14100"/>
          <ac:picMkLst>
            <pc:docMk/>
            <pc:sldMk cId="733442854" sldId="2147479125"/>
            <ac:picMk id="2" creationId="{D5B8E476-15CC-09B1-F4A8-353A7CAA0795}"/>
          </ac:picMkLst>
        </pc:picChg>
      </pc:sldChg>
      <pc:sldChg chg="modSp add mod">
        <pc:chgData name="Justin Yoo" userId="72290f8e-9d14-4509-9bdc-6837d2b9e6e4" providerId="ADAL" clId="{7D57C4C3-1E43-54D6-97BB-6033EB1E9F22}" dt="2026-01-20T06:02:51.296" v="1197" actId="20577"/>
        <pc:sldMkLst>
          <pc:docMk/>
          <pc:sldMk cId="1258402650" sldId="2147479126"/>
        </pc:sldMkLst>
        <pc:spChg chg="mod">
          <ac:chgData name="Justin Yoo" userId="72290f8e-9d14-4509-9bdc-6837d2b9e6e4" providerId="ADAL" clId="{7D57C4C3-1E43-54D6-97BB-6033EB1E9F22}" dt="2026-01-20T06:02:51.296" v="1197" actId="20577"/>
          <ac:spMkLst>
            <pc:docMk/>
            <pc:sldMk cId="1258402650" sldId="2147479126"/>
            <ac:spMk id="2" creationId="{AE6E2F80-BBBB-CD97-970E-DEB282B195C8}"/>
          </ac:spMkLst>
        </pc:spChg>
      </pc:sldChg>
      <pc:sldChg chg="modSp add mod">
        <pc:chgData name="Justin Yoo" userId="72290f8e-9d14-4509-9bdc-6837d2b9e6e4" providerId="ADAL" clId="{7D57C4C3-1E43-54D6-97BB-6033EB1E9F22}" dt="2026-01-20T06:02:56.625" v="1200" actId="20577"/>
        <pc:sldMkLst>
          <pc:docMk/>
          <pc:sldMk cId="1568785643" sldId="2147479127"/>
        </pc:sldMkLst>
        <pc:spChg chg="mod">
          <ac:chgData name="Justin Yoo" userId="72290f8e-9d14-4509-9bdc-6837d2b9e6e4" providerId="ADAL" clId="{7D57C4C3-1E43-54D6-97BB-6033EB1E9F22}" dt="2026-01-20T06:02:56.625" v="1200" actId="20577"/>
          <ac:spMkLst>
            <pc:docMk/>
            <pc:sldMk cId="1568785643" sldId="2147479127"/>
            <ac:spMk id="2" creationId="{75865D62-8F17-4CB4-1944-9558D30A8776}"/>
          </ac:spMkLst>
        </pc:spChg>
      </pc:sldChg>
      <pc:sldChg chg="modSp add mod">
        <pc:chgData name="Justin Yoo" userId="72290f8e-9d14-4509-9bdc-6837d2b9e6e4" providerId="ADAL" clId="{7D57C4C3-1E43-54D6-97BB-6033EB1E9F22}" dt="2026-01-20T06:03:03.297" v="1202" actId="20577"/>
        <pc:sldMkLst>
          <pc:docMk/>
          <pc:sldMk cId="1250370692" sldId="2147479128"/>
        </pc:sldMkLst>
        <pc:spChg chg="mod">
          <ac:chgData name="Justin Yoo" userId="72290f8e-9d14-4509-9bdc-6837d2b9e6e4" providerId="ADAL" clId="{7D57C4C3-1E43-54D6-97BB-6033EB1E9F22}" dt="2026-01-20T06:03:03.297" v="1202" actId="20577"/>
          <ac:spMkLst>
            <pc:docMk/>
            <pc:sldMk cId="1250370692" sldId="2147479128"/>
            <ac:spMk id="2" creationId="{10EBAF1B-1D4C-2CCD-1B0B-3541D20743E3}"/>
          </ac:spMkLst>
        </pc:spChg>
      </pc:sldChg>
      <pc:sldChg chg="modSp add mod">
        <pc:chgData name="Justin Yoo" userId="72290f8e-9d14-4509-9bdc-6837d2b9e6e4" providerId="ADAL" clId="{7D57C4C3-1E43-54D6-97BB-6033EB1E9F22}" dt="2026-01-20T06:03:10.018" v="1204" actId="20577"/>
        <pc:sldMkLst>
          <pc:docMk/>
          <pc:sldMk cId="1995094096" sldId="2147479129"/>
        </pc:sldMkLst>
        <pc:spChg chg="mod">
          <ac:chgData name="Justin Yoo" userId="72290f8e-9d14-4509-9bdc-6837d2b9e6e4" providerId="ADAL" clId="{7D57C4C3-1E43-54D6-97BB-6033EB1E9F22}" dt="2026-01-20T06:03:10.018" v="1204" actId="20577"/>
          <ac:spMkLst>
            <pc:docMk/>
            <pc:sldMk cId="1995094096" sldId="2147479129"/>
            <ac:spMk id="2" creationId="{F1E5E1BE-78D1-78AF-5A5B-C05CC9F8E646}"/>
          </ac:spMkLst>
        </pc:spChg>
      </pc:sldChg>
      <pc:sldChg chg="modSp add mod">
        <pc:chgData name="Justin Yoo" userId="72290f8e-9d14-4509-9bdc-6837d2b9e6e4" providerId="ADAL" clId="{7D57C4C3-1E43-54D6-97BB-6033EB1E9F22}" dt="2026-01-20T06:03:17.533" v="1205" actId="20577"/>
        <pc:sldMkLst>
          <pc:docMk/>
          <pc:sldMk cId="233040134" sldId="2147479130"/>
        </pc:sldMkLst>
        <pc:spChg chg="mod">
          <ac:chgData name="Justin Yoo" userId="72290f8e-9d14-4509-9bdc-6837d2b9e6e4" providerId="ADAL" clId="{7D57C4C3-1E43-54D6-97BB-6033EB1E9F22}" dt="2026-01-20T06:03:17.533" v="1205" actId="20577"/>
          <ac:spMkLst>
            <pc:docMk/>
            <pc:sldMk cId="233040134" sldId="2147479130"/>
            <ac:spMk id="2" creationId="{6832E911-9DD0-0BEE-63D5-C8641CF12266}"/>
          </ac:spMkLst>
        </pc:spChg>
      </pc:sldChg>
      <pc:sldChg chg="add">
        <pc:chgData name="Justin Yoo" userId="72290f8e-9d14-4509-9bdc-6837d2b9e6e4" providerId="ADAL" clId="{7D57C4C3-1E43-54D6-97BB-6033EB1E9F22}" dt="2026-01-20T06:02:46.706" v="1193"/>
        <pc:sldMkLst>
          <pc:docMk/>
          <pc:sldMk cId="1238545016" sldId="2147479131"/>
        </pc:sldMkLst>
      </pc:sldChg>
      <pc:sldChg chg="modSp add mod ord">
        <pc:chgData name="Justin Yoo" userId="72290f8e-9d14-4509-9bdc-6837d2b9e6e4" providerId="ADAL" clId="{7D57C4C3-1E43-54D6-97BB-6033EB1E9F22}" dt="2026-01-20T06:06:18.940" v="1254" actId="20577"/>
        <pc:sldMkLst>
          <pc:docMk/>
          <pc:sldMk cId="1416965883" sldId="2147479132"/>
        </pc:sldMkLst>
        <pc:spChg chg="mod">
          <ac:chgData name="Justin Yoo" userId="72290f8e-9d14-4509-9bdc-6837d2b9e6e4" providerId="ADAL" clId="{7D57C4C3-1E43-54D6-97BB-6033EB1E9F22}" dt="2026-01-20T06:06:18.940" v="1254" actId="20577"/>
          <ac:spMkLst>
            <pc:docMk/>
            <pc:sldMk cId="1416965883" sldId="2147479132"/>
            <ac:spMk id="2" creationId="{F76770E2-7644-BEA8-D730-360B0F926236}"/>
          </ac:spMkLst>
        </pc:spChg>
      </pc:sldChg>
      <pc:sldChg chg="del">
        <pc:chgData name="Justin Yoo" userId="72290f8e-9d14-4509-9bdc-6837d2b9e6e4" providerId="ADAL" clId="{7D57C4C3-1E43-54D6-97BB-6033EB1E9F22}" dt="2026-01-20T05:32:07.717" v="2" actId="2696"/>
        <pc:sldMkLst>
          <pc:docMk/>
          <pc:sldMk cId="3574637888" sldId="2147479502"/>
        </pc:sldMkLst>
      </pc:sldChg>
      <pc:sldChg chg="del">
        <pc:chgData name="Justin Yoo" userId="72290f8e-9d14-4509-9bdc-6837d2b9e6e4" providerId="ADAL" clId="{7D57C4C3-1E43-54D6-97BB-6033EB1E9F22}" dt="2026-01-20T05:32:07.717" v="2" actId="2696"/>
        <pc:sldMkLst>
          <pc:docMk/>
          <pc:sldMk cId="1163207695" sldId="2147479507"/>
        </pc:sldMkLst>
      </pc:sldChg>
      <pc:sldChg chg="del">
        <pc:chgData name="Justin Yoo" userId="72290f8e-9d14-4509-9bdc-6837d2b9e6e4" providerId="ADAL" clId="{7D57C4C3-1E43-54D6-97BB-6033EB1E9F22}" dt="2026-01-20T05:32:10.696" v="3" actId="2696"/>
        <pc:sldMkLst>
          <pc:docMk/>
          <pc:sldMk cId="548101622" sldId="2147479509"/>
        </pc:sldMkLst>
      </pc:sldChg>
      <pc:sldChg chg="del">
        <pc:chgData name="Justin Yoo" userId="72290f8e-9d14-4509-9bdc-6837d2b9e6e4" providerId="ADAL" clId="{7D57C4C3-1E43-54D6-97BB-6033EB1E9F22}" dt="2026-01-20T05:32:10.696" v="3" actId="2696"/>
        <pc:sldMkLst>
          <pc:docMk/>
          <pc:sldMk cId="1887453347" sldId="2147479510"/>
        </pc:sldMkLst>
      </pc:sldChg>
      <pc:sldChg chg="del">
        <pc:chgData name="Justin Yoo" userId="72290f8e-9d14-4509-9bdc-6837d2b9e6e4" providerId="ADAL" clId="{7D57C4C3-1E43-54D6-97BB-6033EB1E9F22}" dt="2026-01-20T05:32:03.658" v="1" actId="2696"/>
        <pc:sldMkLst>
          <pc:docMk/>
          <pc:sldMk cId="1080857811" sldId="2147479540"/>
        </pc:sldMkLst>
      </pc:sldChg>
      <pc:sldChg chg="del">
        <pc:chgData name="Justin Yoo" userId="72290f8e-9d14-4509-9bdc-6837d2b9e6e4" providerId="ADAL" clId="{7D57C4C3-1E43-54D6-97BB-6033EB1E9F22}" dt="2026-01-20T05:32:03.658" v="1" actId="2696"/>
        <pc:sldMkLst>
          <pc:docMk/>
          <pc:sldMk cId="470863305" sldId="2147480145"/>
        </pc:sldMkLst>
      </pc:sldChg>
      <pc:sldChg chg="del">
        <pc:chgData name="Justin Yoo" userId="72290f8e-9d14-4509-9bdc-6837d2b9e6e4" providerId="ADAL" clId="{7D57C4C3-1E43-54D6-97BB-6033EB1E9F22}" dt="2026-01-20T05:32:03.658" v="1" actId="2696"/>
        <pc:sldMkLst>
          <pc:docMk/>
          <pc:sldMk cId="762540583" sldId="2147480146"/>
        </pc:sldMkLst>
      </pc:sldChg>
      <pc:sldChg chg="del">
        <pc:chgData name="Justin Yoo" userId="72290f8e-9d14-4509-9bdc-6837d2b9e6e4" providerId="ADAL" clId="{7D57C4C3-1E43-54D6-97BB-6033EB1E9F22}" dt="2026-01-20T05:32:07.717" v="2" actId="2696"/>
        <pc:sldMkLst>
          <pc:docMk/>
          <pc:sldMk cId="3382628616" sldId="2147480147"/>
        </pc:sldMkLst>
      </pc:sldChg>
      <pc:sldChg chg="del">
        <pc:chgData name="Justin Yoo" userId="72290f8e-9d14-4509-9bdc-6837d2b9e6e4" providerId="ADAL" clId="{7D57C4C3-1E43-54D6-97BB-6033EB1E9F22}" dt="2026-01-20T05:32:07.717" v="2" actId="2696"/>
        <pc:sldMkLst>
          <pc:docMk/>
          <pc:sldMk cId="2294020184" sldId="2147480148"/>
        </pc:sldMkLst>
      </pc:sldChg>
      <pc:sldChg chg="add">
        <pc:chgData name="Justin Yoo" userId="72290f8e-9d14-4509-9bdc-6837d2b9e6e4" providerId="ADAL" clId="{7D57C4C3-1E43-54D6-97BB-6033EB1E9F22}" dt="2026-01-20T06:08:44.594" v="1261"/>
        <pc:sldMkLst>
          <pc:docMk/>
          <pc:sldMk cId="3716380796" sldId="2147482916"/>
        </pc:sldMkLst>
      </pc:sldChg>
      <pc:sldChg chg="modSp add mod">
        <pc:chgData name="Justin Yoo" userId="72290f8e-9d14-4509-9bdc-6837d2b9e6e4" providerId="ADAL" clId="{7D57C4C3-1E43-54D6-97BB-6033EB1E9F22}" dt="2026-01-20T06:08:49.207" v="1263" actId="20577"/>
        <pc:sldMkLst>
          <pc:docMk/>
          <pc:sldMk cId="3298527366" sldId="2147482917"/>
        </pc:sldMkLst>
        <pc:spChg chg="mod">
          <ac:chgData name="Justin Yoo" userId="72290f8e-9d14-4509-9bdc-6837d2b9e6e4" providerId="ADAL" clId="{7D57C4C3-1E43-54D6-97BB-6033EB1E9F22}" dt="2026-01-20T06:08:49.207" v="1263" actId="20577"/>
          <ac:spMkLst>
            <pc:docMk/>
            <pc:sldMk cId="3298527366" sldId="2147482917"/>
            <ac:spMk id="3" creationId="{74693C07-BB04-E22A-7C75-BC23F93A5ECF}"/>
          </ac:spMkLst>
        </pc:spChg>
      </pc:sldChg>
      <pc:sldChg chg="modSp add mod">
        <pc:chgData name="Justin Yoo" userId="72290f8e-9d14-4509-9bdc-6837d2b9e6e4" providerId="ADAL" clId="{7D57C4C3-1E43-54D6-97BB-6033EB1E9F22}" dt="2026-01-20T07:45:39.903" v="1278" actId="20577"/>
        <pc:sldMkLst>
          <pc:docMk/>
          <pc:sldMk cId="1360027739" sldId="2147482935"/>
        </pc:sldMkLst>
        <pc:spChg chg="mod">
          <ac:chgData name="Justin Yoo" userId="72290f8e-9d14-4509-9bdc-6837d2b9e6e4" providerId="ADAL" clId="{7D57C4C3-1E43-54D6-97BB-6033EB1E9F22}" dt="2026-01-20T07:45:39.903" v="1278" actId="20577"/>
          <ac:spMkLst>
            <pc:docMk/>
            <pc:sldMk cId="1360027739" sldId="2147482935"/>
            <ac:spMk id="2" creationId="{DABC572B-5829-5102-523A-8F4825FF27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1/20/26 5:07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650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Segoe Sans Display Semibold" pitchFamily="2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Segoe Sans Display Semiligh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aseline="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Segoe Sans Display Semilight" pitchFamily="2" charset="0"/>
              </a:defRPr>
            </a:lvl1pPr>
            <a:lvl2pPr>
              <a:defRPr sz="2800" baseline="0">
                <a:latin typeface="Segoe Sans Display Semilight" pitchFamily="2" charset="0"/>
              </a:defRPr>
            </a:lvl2pPr>
            <a:lvl3pPr>
              <a:defRPr sz="2400" baseline="0">
                <a:latin typeface="Segoe Sans Display Semilight" pitchFamily="2" charset="0"/>
              </a:defRPr>
            </a:lvl3pPr>
            <a:lvl4pPr>
              <a:defRPr sz="2000" baseline="0">
                <a:latin typeface="Segoe Sans Display Semilight" pitchFamily="2" charset="0"/>
              </a:defRPr>
            </a:lvl4pPr>
            <a:lvl5pPr>
              <a:defRPr sz="180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7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2" r:id="rId1"/>
    <p:sldLayoutId id="2147495783" r:id="rId2"/>
    <p:sldLayoutId id="2147495784" r:id="rId3"/>
    <p:sldLayoutId id="2147495785" r:id="rId4"/>
    <p:sldLayoutId id="2147495786" r:id="rId5"/>
    <p:sldLayoutId id="2147495787" r:id="rId6"/>
    <p:sldLayoutId id="2147495788" r:id="rId7"/>
    <p:sldLayoutId id="2147495789" r:id="rId8"/>
    <p:sldLayoutId id="2147495790" r:id="rId9"/>
    <p:sldLayoutId id="2147495791" r:id="rId10"/>
    <p:sldLayoutId id="2147495792" r:id="rId11"/>
    <p:sldLayoutId id="2147495793" r:id="rId12"/>
    <p:sldLayoutId id="2147495794" r:id="rId13"/>
    <p:sldLayoutId id="2147495795" r:id="rId14"/>
    <p:sldLayoutId id="2147495796" r:id="rId15"/>
    <p:sldLayoutId id="2147495797" r:id="rId16"/>
    <p:sldLayoutId id="2147495798" r:id="rId17"/>
    <p:sldLayoutId id="2147495799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  <p:sldLayoutId id="214749583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302670"/>
            <a:ext cx="5577840" cy="1231106"/>
          </a:xfrm>
        </p:spPr>
        <p:txBody>
          <a:bodyPr/>
          <a:lstStyle/>
          <a:p>
            <a:r>
              <a:rPr lang="en-US" dirty="0"/>
              <a:t>STEP 04:</a:t>
            </a:r>
            <a:br>
              <a:rPr lang="en-US" dirty="0"/>
            </a:br>
            <a:r>
              <a:rPr lang="en-US" dirty="0"/>
              <a:t>Aspire </a:t>
            </a:r>
            <a:r>
              <a:rPr lang="ko-KR" altLang="en-US" dirty="0"/>
              <a:t>오케스트레이션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276999"/>
          </a:xfrm>
        </p:spPr>
        <p:txBody>
          <a:bodyPr/>
          <a:lstStyle/>
          <a:p>
            <a:r>
              <a:rPr lang="en-US" dirty="0"/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1F7D7-3EAC-9F60-215A-15893A6F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BAF1B-1D4C-2CCD-1B0B-3541D2074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735955"/>
            <a:ext cx="11653615" cy="5386090"/>
          </a:xfrm>
        </p:spPr>
        <p:txBody>
          <a:bodyPr/>
          <a:lstStyle/>
          <a:p>
            <a:pPr algn="l"/>
            <a:r>
              <a:rPr lang="en-US" altLang="ko-KR" dirty="0"/>
              <a:t>Aspire</a:t>
            </a:r>
          </a:p>
          <a:p>
            <a:pPr algn="l"/>
            <a:r>
              <a:rPr lang="en-US" dirty="0"/>
              <a:t>👉 </a:t>
            </a:r>
            <a:r>
              <a:rPr lang="ko-KR" altLang="en-US" dirty="0"/>
              <a:t>코드 우선 방식</a:t>
            </a:r>
            <a:endParaRPr lang="en-AU" altLang="ko-KR" dirty="0"/>
          </a:p>
          <a:p>
            <a:pPr algn="l"/>
            <a:r>
              <a:rPr lang="ko-KR" altLang="en-US" dirty="0"/>
              <a:t>👉 컨테이너</a:t>
            </a:r>
            <a:r>
              <a:rPr lang="en-US" altLang="ko-KR" dirty="0"/>
              <a:t>/</a:t>
            </a:r>
            <a:r>
              <a:rPr lang="ko-KR" altLang="en-US" dirty="0"/>
              <a:t>앱 오케스트레이션</a:t>
            </a:r>
            <a:endParaRPr lang="en-AU" altLang="ko-KR" dirty="0"/>
          </a:p>
          <a:p>
            <a:pPr algn="l"/>
            <a:endParaRPr lang="en-AU" altLang="ko-KR" dirty="0"/>
          </a:p>
          <a:p>
            <a:pPr algn="l"/>
            <a:endParaRPr lang="en-AU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706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2FD40-A3CA-CB18-DC55-DB884E684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E5E1BE-78D1-78AF-5A5B-C05CC9F8E6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735955"/>
            <a:ext cx="11653615" cy="5386090"/>
          </a:xfrm>
        </p:spPr>
        <p:txBody>
          <a:bodyPr/>
          <a:lstStyle/>
          <a:p>
            <a:pPr algn="l"/>
            <a:r>
              <a:rPr lang="en-US" altLang="ko-KR" dirty="0"/>
              <a:t>Aspire</a:t>
            </a:r>
          </a:p>
          <a:p>
            <a:pPr algn="l"/>
            <a:r>
              <a:rPr lang="en-US" dirty="0"/>
              <a:t>👉 </a:t>
            </a:r>
            <a:r>
              <a:rPr lang="ko-KR" altLang="en-US" dirty="0"/>
              <a:t>코드 우선 방식</a:t>
            </a:r>
            <a:endParaRPr lang="en-AU" altLang="ko-KR" dirty="0"/>
          </a:p>
          <a:p>
            <a:pPr algn="l"/>
            <a:r>
              <a:rPr lang="ko-KR" altLang="en-US" dirty="0"/>
              <a:t>👉 컨테이너</a:t>
            </a:r>
            <a:r>
              <a:rPr lang="en-US" altLang="ko-KR" dirty="0"/>
              <a:t>/</a:t>
            </a:r>
            <a:r>
              <a:rPr lang="ko-KR" altLang="en-US" dirty="0"/>
              <a:t>앱 오케스트레이션</a:t>
            </a:r>
            <a:endParaRPr lang="en-AU" altLang="ko-KR" dirty="0"/>
          </a:p>
          <a:p>
            <a:pPr algn="l"/>
            <a:r>
              <a:rPr lang="ko-KR" altLang="en-US" dirty="0"/>
              <a:t>👉 빌트인 </a:t>
            </a:r>
            <a:r>
              <a:rPr lang="en-US" altLang="ko-KR" dirty="0" err="1"/>
              <a:t>OpenTelemetry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AU" altLang="ko-KR" dirty="0"/>
          </a:p>
          <a:p>
            <a:pPr algn="l"/>
            <a:endParaRPr lang="en-AU" altLang="ko-KR" dirty="0"/>
          </a:p>
          <a:p>
            <a:pPr algn="l"/>
            <a:endParaRPr lang="en-AU" altLang="ko-KR" dirty="0"/>
          </a:p>
        </p:txBody>
      </p:sp>
    </p:spTree>
    <p:extLst>
      <p:ext uri="{BB962C8B-B14F-4D97-AF65-F5344CB8AC3E}">
        <p14:creationId xmlns:p14="http://schemas.microsoft.com/office/powerpoint/2010/main" val="19950940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95D30-BBDB-E5E3-ABA5-822971842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2E911-9DD0-0BEE-63D5-C8641CF12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735955"/>
            <a:ext cx="11653615" cy="5386090"/>
          </a:xfrm>
        </p:spPr>
        <p:txBody>
          <a:bodyPr/>
          <a:lstStyle/>
          <a:p>
            <a:pPr algn="l"/>
            <a:r>
              <a:rPr lang="en-US" altLang="ko-KR" dirty="0"/>
              <a:t>Aspire</a:t>
            </a:r>
          </a:p>
          <a:p>
            <a:pPr algn="l"/>
            <a:r>
              <a:rPr lang="en-US" dirty="0"/>
              <a:t>👉 </a:t>
            </a:r>
            <a:r>
              <a:rPr lang="ko-KR" altLang="en-US" dirty="0"/>
              <a:t>코드 우선 방식</a:t>
            </a:r>
            <a:endParaRPr lang="en-AU" altLang="ko-KR" dirty="0"/>
          </a:p>
          <a:p>
            <a:pPr algn="l"/>
            <a:r>
              <a:rPr lang="ko-KR" altLang="en-US" dirty="0"/>
              <a:t>👉 컨테이너</a:t>
            </a:r>
            <a:r>
              <a:rPr lang="en-US" altLang="ko-KR" dirty="0"/>
              <a:t>/</a:t>
            </a:r>
            <a:r>
              <a:rPr lang="ko-KR" altLang="en-US" dirty="0"/>
              <a:t>앱 오케스트레이션</a:t>
            </a:r>
            <a:endParaRPr lang="en-AU" altLang="ko-KR" dirty="0"/>
          </a:p>
          <a:p>
            <a:pPr algn="l"/>
            <a:r>
              <a:rPr lang="ko-KR" altLang="en-US" dirty="0"/>
              <a:t>👉 빌트인 </a:t>
            </a:r>
            <a:r>
              <a:rPr lang="en-US" altLang="ko-KR" dirty="0" err="1"/>
              <a:t>OpenTelemetry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AU" altLang="ko-KR" dirty="0"/>
          </a:p>
          <a:p>
            <a:pPr algn="l"/>
            <a:r>
              <a:rPr lang="ko-KR" altLang="en-US" dirty="0"/>
              <a:t>👉 클라우드 종속성 없음</a:t>
            </a:r>
            <a:endParaRPr lang="en-AU" altLang="ko-KR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01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EB24-B7FE-BE7E-F1D0-5D623739A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DC677C-7117-18B2-B7E6-7537D6A07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735955"/>
            <a:ext cx="11653615" cy="5386090"/>
          </a:xfrm>
        </p:spPr>
        <p:txBody>
          <a:bodyPr/>
          <a:lstStyle/>
          <a:p>
            <a:pPr algn="l"/>
            <a:r>
              <a:rPr lang="en-US" altLang="ko-KR" dirty="0"/>
              <a:t>Aspire</a:t>
            </a:r>
          </a:p>
          <a:p>
            <a:pPr algn="l"/>
            <a:r>
              <a:rPr lang="en-US" dirty="0"/>
              <a:t>👉 </a:t>
            </a:r>
            <a:r>
              <a:rPr lang="ko-KR" altLang="en-US" dirty="0"/>
              <a:t>코드 우선 방식</a:t>
            </a:r>
            <a:endParaRPr lang="en-AU" altLang="ko-KR" dirty="0"/>
          </a:p>
          <a:p>
            <a:pPr algn="l"/>
            <a:r>
              <a:rPr lang="ko-KR" altLang="en-US" dirty="0"/>
              <a:t>👉 컨테이너</a:t>
            </a:r>
            <a:r>
              <a:rPr lang="en-US" altLang="ko-KR" dirty="0"/>
              <a:t>/</a:t>
            </a:r>
            <a:r>
              <a:rPr lang="ko-KR" altLang="en-US" dirty="0"/>
              <a:t>앱 오케스트레이션</a:t>
            </a:r>
            <a:endParaRPr lang="en-AU" altLang="ko-KR" dirty="0"/>
          </a:p>
          <a:p>
            <a:pPr algn="l"/>
            <a:r>
              <a:rPr lang="ko-KR" altLang="en-US" dirty="0"/>
              <a:t>👉 빌트인 </a:t>
            </a:r>
            <a:r>
              <a:rPr lang="en-US" altLang="ko-KR" dirty="0" err="1"/>
              <a:t>OpenTelemetry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AU" altLang="ko-KR" dirty="0"/>
          </a:p>
          <a:p>
            <a:pPr algn="l"/>
            <a:r>
              <a:rPr lang="ko-KR" altLang="en-US" dirty="0"/>
              <a:t>👉 클라우드 종속성 없음</a:t>
            </a:r>
            <a:endParaRPr lang="en-AU" altLang="ko-KR" dirty="0"/>
          </a:p>
          <a:p>
            <a:pPr algn="l"/>
            <a:r>
              <a:rPr lang="ko-KR" altLang="en-US" dirty="0"/>
              <a:t>👉 언어 종속성 없음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450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ED4B7-9C91-9C77-71D5-5C927511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54A552-7436-EA6C-4689-C5EE120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</a:t>
            </a:r>
            <a:r>
              <a:rPr lang="ko-KR" altLang="en-US" dirty="0"/>
              <a:t> 호스트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2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3394F5-54C9-68FE-218B-BCE0FA5C6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656" y="1139559"/>
            <a:ext cx="11696344" cy="4578882"/>
          </a:xfrm>
        </p:spPr>
        <p:txBody>
          <a:bodyPr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DistributedApplication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ai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9D4E1-A159-19BC-BF6C-C8BC9D197DEA}"/>
              </a:ext>
            </a:extLst>
          </p:cNvPr>
          <p:cNvSpPr/>
          <p:nvPr/>
        </p:nvSpPr>
        <p:spPr bwMode="auto">
          <a:xfrm>
            <a:off x="0" y="2136449"/>
            <a:ext cx="12192000" cy="291411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673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0C266-F55A-043E-1CA6-71F453EC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EC07C-C05C-4CC6-F3ED-7A61A5BC0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656" y="1139559"/>
            <a:ext cx="11696344" cy="4578882"/>
          </a:xfrm>
        </p:spPr>
        <p:txBody>
          <a:bodyPr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DistributedApplication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ai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2F60A-E013-55B5-FB3A-AF6B8723849D}"/>
              </a:ext>
            </a:extLst>
          </p:cNvPr>
          <p:cNvSpPr/>
          <p:nvPr/>
        </p:nvSpPr>
        <p:spPr bwMode="auto">
          <a:xfrm>
            <a:off x="0" y="874577"/>
            <a:ext cx="12192000" cy="11645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0780F9-6BBB-24BF-0095-48DC756E0687}"/>
              </a:ext>
            </a:extLst>
          </p:cNvPr>
          <p:cNvSpPr/>
          <p:nvPr/>
        </p:nvSpPr>
        <p:spPr bwMode="auto">
          <a:xfrm>
            <a:off x="0" y="5136173"/>
            <a:ext cx="12192000" cy="11645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4F7AE-3553-B8F5-78FF-B1EB7AA95156}"/>
              </a:ext>
            </a:extLst>
          </p:cNvPr>
          <p:cNvSpPr/>
          <p:nvPr/>
        </p:nvSpPr>
        <p:spPr bwMode="auto">
          <a:xfrm>
            <a:off x="0" y="2916936"/>
            <a:ext cx="12192000" cy="21336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131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724A0-21AE-834B-A8F0-F1E643613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24983-21AF-7F0B-62BD-DA11DCA1DE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656" y="1139559"/>
            <a:ext cx="11696344" cy="4578882"/>
          </a:xfrm>
        </p:spPr>
        <p:txBody>
          <a:bodyPr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DistributedApplication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ai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9D7263-BF72-572D-F1C3-4DC952C4A715}"/>
              </a:ext>
            </a:extLst>
          </p:cNvPr>
          <p:cNvSpPr/>
          <p:nvPr/>
        </p:nvSpPr>
        <p:spPr bwMode="auto">
          <a:xfrm>
            <a:off x="0" y="874577"/>
            <a:ext cx="12192000" cy="19692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D0AD4-636D-1A32-8EC1-C9EDE77B73CF}"/>
              </a:ext>
            </a:extLst>
          </p:cNvPr>
          <p:cNvSpPr/>
          <p:nvPr/>
        </p:nvSpPr>
        <p:spPr bwMode="auto">
          <a:xfrm>
            <a:off x="0" y="5136173"/>
            <a:ext cx="12192000" cy="11645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2BA02-DE55-3F30-D362-40B313CD129F}"/>
              </a:ext>
            </a:extLst>
          </p:cNvPr>
          <p:cNvSpPr/>
          <p:nvPr/>
        </p:nvSpPr>
        <p:spPr bwMode="auto">
          <a:xfrm>
            <a:off x="0" y="4014216"/>
            <a:ext cx="12192000" cy="103634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6419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03E96-72D2-AB5D-862D-9837984E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8F022B-641B-EECA-9E67-EB5CC9EB76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656" y="1139559"/>
            <a:ext cx="11696344" cy="4578882"/>
          </a:xfrm>
        </p:spPr>
        <p:txBody>
          <a:bodyPr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DistributedApplication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ai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openai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agent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AddProject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&lt;</a:t>
            </a:r>
            <a:r>
              <a:rPr lang="en-US" sz="28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Projects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&gt;("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webui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")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           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WithReference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F5260F-FC19-B72C-99D7-1B61F8203885}"/>
              </a:ext>
            </a:extLst>
          </p:cNvPr>
          <p:cNvSpPr/>
          <p:nvPr/>
        </p:nvSpPr>
        <p:spPr bwMode="auto">
          <a:xfrm>
            <a:off x="0" y="874577"/>
            <a:ext cx="12192000" cy="30299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623AD-979E-6F84-7F26-459CDDF4963C}"/>
              </a:ext>
            </a:extLst>
          </p:cNvPr>
          <p:cNvSpPr/>
          <p:nvPr/>
        </p:nvSpPr>
        <p:spPr bwMode="auto">
          <a:xfrm>
            <a:off x="0" y="5136173"/>
            <a:ext cx="12192000" cy="11645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67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DFC73-D4B6-5EB1-9AA1-BA29DFFC7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9362E-6AAE-C9F7-C1C3-9798F5D2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</a:t>
            </a:r>
            <a:r>
              <a:rPr lang="ko-KR" altLang="en-US" dirty="0"/>
              <a:t> 클라이언트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1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FBC92A-13D6-6988-99C7-43A9D740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Aspire?</a:t>
            </a:r>
          </a:p>
        </p:txBody>
      </p:sp>
    </p:spTree>
    <p:extLst>
      <p:ext uri="{BB962C8B-B14F-4D97-AF65-F5344CB8AC3E}">
        <p14:creationId xmlns:p14="http://schemas.microsoft.com/office/powerpoint/2010/main" val="23386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EBDB3-0105-3EF0-141D-F174FB38B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7F056B-66C8-D8E2-AA24-0BFBB7F1F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656" y="1333460"/>
            <a:ext cx="11696344" cy="4191084"/>
          </a:xfrm>
        </p:spPr>
        <p:txBody>
          <a:bodyPr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altLang="ko-KR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Application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AddServiceDefaults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MapDefaultEndpoints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DCB789-577C-93F8-492B-68F682479E26}"/>
              </a:ext>
            </a:extLst>
          </p:cNvPr>
          <p:cNvSpPr/>
          <p:nvPr/>
        </p:nvSpPr>
        <p:spPr bwMode="auto">
          <a:xfrm>
            <a:off x="0" y="874578"/>
            <a:ext cx="12192000" cy="10363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652BEA-9FE1-3843-0CD0-2D1289464AEB}"/>
              </a:ext>
            </a:extLst>
          </p:cNvPr>
          <p:cNvSpPr/>
          <p:nvPr/>
        </p:nvSpPr>
        <p:spPr bwMode="auto">
          <a:xfrm>
            <a:off x="0" y="4942272"/>
            <a:ext cx="12192000" cy="11645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BA233-BAE1-56D2-F276-773581DBD390}"/>
              </a:ext>
            </a:extLst>
          </p:cNvPr>
          <p:cNvSpPr/>
          <p:nvPr/>
        </p:nvSpPr>
        <p:spPr bwMode="auto">
          <a:xfrm>
            <a:off x="0" y="3323661"/>
            <a:ext cx="12192000" cy="103634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2130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C2058-FD47-B1B5-8061-0DBA1536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0F63D-65A9-F8AC-916A-A51510C1B0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656" y="1333460"/>
            <a:ext cx="11696344" cy="4191084"/>
          </a:xfrm>
        </p:spPr>
        <p:txBody>
          <a:bodyPr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altLang="ko-KR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</a:t>
            </a:r>
            <a:r>
              <a:rPr lang="en-US" sz="28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Application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AddServiceDefaults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MapDefaultEndpoints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70000"/>
              </a:lnSpc>
            </a:pPr>
            <a:endParaRPr lang="en-US" sz="28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28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28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28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7AB5BF-E3CA-DFC9-97FB-7E2A7084FF6D}"/>
              </a:ext>
            </a:extLst>
          </p:cNvPr>
          <p:cNvSpPr/>
          <p:nvPr/>
        </p:nvSpPr>
        <p:spPr bwMode="auto">
          <a:xfrm>
            <a:off x="0" y="874578"/>
            <a:ext cx="12192000" cy="18668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C3EA98-178C-4733-14BC-471DF8CE0C93}"/>
              </a:ext>
            </a:extLst>
          </p:cNvPr>
          <p:cNvSpPr/>
          <p:nvPr/>
        </p:nvSpPr>
        <p:spPr bwMode="auto">
          <a:xfrm>
            <a:off x="0" y="4942272"/>
            <a:ext cx="12192000" cy="11645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4708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BC572B-5829-5102-523A-8F4825FF27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748" y="1397290"/>
            <a:ext cx="11679252" cy="406342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AU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AddHttpClient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("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", client =&gt;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>
                <a:solidFill>
                  <a:srgbClr val="92D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endpoint = "</a:t>
            </a:r>
            <a:r>
              <a:rPr lang="en-AU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https+http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://agent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AU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client.</a:t>
            </a:r>
            <a:r>
              <a:rPr lang="en-AU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BaseAddress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AU" sz="3000" dirty="0">
                <a:solidFill>
                  <a:srgbClr val="92D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new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Uri(</a:t>
            </a:r>
            <a:r>
              <a:rPr lang="en-AU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endpoint</a:t>
            </a: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});</a:t>
            </a:r>
          </a:p>
          <a:p>
            <a:pPr algn="l">
              <a:lnSpc>
                <a:spcPct val="80000"/>
              </a:lnSpc>
            </a:pPr>
            <a:endParaRPr lang="en-AU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AU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00277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9A92F-4CD7-2E14-B979-48969294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0D5A8D-1E76-CBE7-576C-48CDB378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</a:t>
            </a:r>
            <a:r>
              <a:rPr lang="ko-KR" altLang="en-US" dirty="0"/>
              <a:t> 대시보드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F36BB-72E4-B8D6-5FA2-945FC27787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582614"/>
            <a:ext cx="12192000" cy="1692771"/>
          </a:xfrm>
        </p:spPr>
        <p:txBody>
          <a:bodyPr/>
          <a:lstStyle/>
          <a:p>
            <a:r>
              <a:rPr lang="en-US" dirty="0" err="1"/>
              <a:t>OpenTelemetry</a:t>
            </a:r>
            <a:r>
              <a:rPr lang="ko-KR" altLang="en-US" dirty="0"/>
              <a:t> 활용</a:t>
            </a:r>
            <a:endParaRPr lang="en-AU" altLang="ko-KR" dirty="0"/>
          </a:p>
          <a:p>
            <a:r>
              <a:rPr lang="en-US" altLang="ko-KR" dirty="0"/>
              <a:t>end-to-end </a:t>
            </a:r>
            <a:r>
              <a:rPr lang="ko-KR" altLang="en-US" dirty="0"/>
              <a:t>데이터 추적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045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07E4B-7872-2471-F080-D8A958E2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96"/>
            <a:ext cx="12192000" cy="65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6500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B23D3-1713-0356-43AB-252DAB74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96"/>
            <a:ext cx="12192000" cy="65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4417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8E476-15CC-09B1-F4A8-353A7CAA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96"/>
            <a:ext cx="12192000" cy="65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428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E3706-896A-8151-E4A5-714A4A39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시작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E1B2-C8FB-BADD-5DCC-AAA14C618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3C07-BB04-E22A-7C75-BC23F93A5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agentframework</a:t>
            </a:r>
            <a:r>
              <a:rPr lang="en-US" dirty="0"/>
              <a:t>/workshop/ko</a:t>
            </a:r>
          </a:p>
          <a:p>
            <a:endParaRPr lang="en-US" dirty="0"/>
          </a:p>
          <a:p>
            <a:r>
              <a:rPr lang="en-US" dirty="0"/>
              <a:t>STEP 0</a:t>
            </a:r>
            <a:r>
              <a:rPr lang="en-US" altLang="ko-KR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273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BFCCC-43C2-AF51-502D-D16922FB5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FE1E-CC3B-4E00-92EF-804657892D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1197620"/>
            <a:ext cx="11653615" cy="4462760"/>
          </a:xfrm>
        </p:spPr>
        <p:txBody>
          <a:bodyPr/>
          <a:lstStyle/>
          <a:p>
            <a:pPr algn="l"/>
            <a:r>
              <a:rPr lang="en-US" altLang="ko-KR" dirty="0"/>
              <a:t>Docker Compose</a:t>
            </a:r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742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D66-3A66-813A-6996-E5E8F6A80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307975"/>
            <a:ext cx="11017250" cy="30797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8442293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6EAE-ACDC-3A24-6E05-863B222D8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770E2-7644-BEA8-D730-360B0F9262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1197620"/>
            <a:ext cx="11653615" cy="4462760"/>
          </a:xfrm>
        </p:spPr>
        <p:txBody>
          <a:bodyPr/>
          <a:lstStyle/>
          <a:p>
            <a:pPr algn="l"/>
            <a:r>
              <a:rPr lang="en-US" altLang="ko-KR" dirty="0"/>
              <a:t>Docker Compose</a:t>
            </a:r>
          </a:p>
          <a:p>
            <a:pPr algn="l"/>
            <a:r>
              <a:rPr lang="en-US" dirty="0"/>
              <a:t>👉 </a:t>
            </a:r>
            <a:r>
              <a:rPr lang="ko-KR" altLang="en-US" dirty="0"/>
              <a:t>컨테이너 오케스트레이션</a:t>
            </a:r>
            <a:endParaRPr lang="en-AU" altLang="ko-KR" dirty="0"/>
          </a:p>
          <a:p>
            <a:pPr algn="l"/>
            <a:endParaRPr lang="en-AU" altLang="ko-KR" dirty="0"/>
          </a:p>
          <a:p>
            <a:pPr algn="l"/>
            <a:endParaRPr lang="en-AU" altLang="ko-KR" dirty="0"/>
          </a:p>
          <a:p>
            <a:pPr algn="l"/>
            <a:endParaRPr lang="en-AU" altLang="ko-KR" dirty="0"/>
          </a:p>
        </p:txBody>
      </p:sp>
    </p:spTree>
    <p:extLst>
      <p:ext uri="{BB962C8B-B14F-4D97-AF65-F5344CB8AC3E}">
        <p14:creationId xmlns:p14="http://schemas.microsoft.com/office/powerpoint/2010/main" val="14169658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6E7D-AC62-19D9-8B09-1ABC9B7F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F491D6-6033-F24A-B94C-877584F608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1197620"/>
            <a:ext cx="11653615" cy="4462760"/>
          </a:xfrm>
        </p:spPr>
        <p:txBody>
          <a:bodyPr/>
          <a:lstStyle/>
          <a:p>
            <a:pPr algn="l"/>
            <a:r>
              <a:rPr lang="en-US" altLang="ko-KR" dirty="0"/>
              <a:t>Docker Compose</a:t>
            </a:r>
          </a:p>
          <a:p>
            <a:pPr algn="l"/>
            <a:r>
              <a:rPr lang="en-US" dirty="0"/>
              <a:t>👉 </a:t>
            </a:r>
            <a:r>
              <a:rPr lang="ko-KR" altLang="en-US" dirty="0"/>
              <a:t>컨테이너 오케스트레이션</a:t>
            </a:r>
            <a:endParaRPr lang="en-AU" altLang="ko-KR" dirty="0"/>
          </a:p>
          <a:p>
            <a:pPr algn="l"/>
            <a:r>
              <a:rPr lang="en-US" dirty="0"/>
              <a:t>👉 YAML </a:t>
            </a:r>
            <a:r>
              <a:rPr lang="ko-KR" altLang="en-US" dirty="0"/>
              <a:t>파일로 구성</a:t>
            </a:r>
            <a:endParaRPr lang="en-AU" altLang="ko-KR" dirty="0"/>
          </a:p>
          <a:p>
            <a:pPr algn="l"/>
            <a:endParaRPr lang="en-AU" altLang="ko-KR" dirty="0"/>
          </a:p>
          <a:p>
            <a:pPr algn="l"/>
            <a:endParaRPr lang="en-AU" altLang="ko-KR" dirty="0"/>
          </a:p>
        </p:txBody>
      </p:sp>
    </p:spTree>
    <p:extLst>
      <p:ext uri="{BB962C8B-B14F-4D97-AF65-F5344CB8AC3E}">
        <p14:creationId xmlns:p14="http://schemas.microsoft.com/office/powerpoint/2010/main" val="5407586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57B48-74F5-1289-5361-773F169F5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3DC939-3C46-6782-CD15-885D7158C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1197620"/>
            <a:ext cx="11653615" cy="4462760"/>
          </a:xfrm>
        </p:spPr>
        <p:txBody>
          <a:bodyPr/>
          <a:lstStyle/>
          <a:p>
            <a:pPr algn="l"/>
            <a:r>
              <a:rPr lang="en-US" altLang="ko-KR" dirty="0"/>
              <a:t>Docker Compose</a:t>
            </a:r>
          </a:p>
          <a:p>
            <a:pPr algn="l"/>
            <a:r>
              <a:rPr lang="en-US" dirty="0"/>
              <a:t>👉 </a:t>
            </a:r>
            <a:r>
              <a:rPr lang="ko-KR" altLang="en-US" dirty="0"/>
              <a:t>컨테이너 오케스트레이션</a:t>
            </a:r>
            <a:endParaRPr lang="en-AU" altLang="ko-KR" dirty="0"/>
          </a:p>
          <a:p>
            <a:pPr algn="l"/>
            <a:r>
              <a:rPr lang="en-US" dirty="0"/>
              <a:t>👉 YAML </a:t>
            </a:r>
            <a:r>
              <a:rPr lang="ko-KR" altLang="en-US" dirty="0"/>
              <a:t>파일로 구성</a:t>
            </a:r>
            <a:endParaRPr lang="en-AU" altLang="ko-KR" dirty="0"/>
          </a:p>
          <a:p>
            <a:pPr algn="l"/>
            <a:r>
              <a:rPr lang="ko-KR" altLang="en-US" dirty="0"/>
              <a:t>👉 디버깅 어려움</a:t>
            </a:r>
            <a:endParaRPr lang="en-AU" altLang="ko-KR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89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B3BF4-F852-137B-EC2F-96A8106E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E15B9D-1B41-022B-320C-6BB20FB00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1197620"/>
            <a:ext cx="11653615" cy="4462760"/>
          </a:xfrm>
        </p:spPr>
        <p:txBody>
          <a:bodyPr/>
          <a:lstStyle/>
          <a:p>
            <a:pPr algn="l"/>
            <a:r>
              <a:rPr lang="en-US" altLang="ko-KR" dirty="0"/>
              <a:t>Docker Compose</a:t>
            </a:r>
          </a:p>
          <a:p>
            <a:pPr algn="l"/>
            <a:r>
              <a:rPr lang="en-US" dirty="0"/>
              <a:t>👉 </a:t>
            </a:r>
            <a:r>
              <a:rPr lang="ko-KR" altLang="en-US" dirty="0"/>
              <a:t>컨테이너 오케스트레이션</a:t>
            </a:r>
            <a:endParaRPr lang="en-AU" altLang="ko-KR" dirty="0"/>
          </a:p>
          <a:p>
            <a:pPr algn="l"/>
            <a:r>
              <a:rPr lang="en-US" dirty="0"/>
              <a:t>👉 YAML </a:t>
            </a:r>
            <a:r>
              <a:rPr lang="ko-KR" altLang="en-US" dirty="0"/>
              <a:t>파일로 구성</a:t>
            </a:r>
            <a:endParaRPr lang="en-AU" altLang="ko-KR" dirty="0"/>
          </a:p>
          <a:p>
            <a:pPr algn="l"/>
            <a:r>
              <a:rPr lang="ko-KR" altLang="en-US" dirty="0"/>
              <a:t>👉 디버깅 어려움</a:t>
            </a:r>
            <a:endParaRPr lang="en-AU" altLang="ko-KR" dirty="0"/>
          </a:p>
          <a:p>
            <a:pPr algn="l"/>
            <a:r>
              <a:rPr lang="ko-KR" altLang="en-US" dirty="0"/>
              <a:t>👉 </a:t>
            </a:r>
            <a:r>
              <a:rPr lang="en-US" altLang="ko-KR" dirty="0"/>
              <a:t>Observability, Traceability </a:t>
            </a:r>
            <a:r>
              <a:rPr lang="ko-KR" altLang="en-US" dirty="0"/>
              <a:t>등 구현 어려움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891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C9BF6-01D7-19BB-8346-1294D226F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E2F80-BBBB-CD97-970E-DEB282B19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735955"/>
            <a:ext cx="11653615" cy="5386090"/>
          </a:xfrm>
        </p:spPr>
        <p:txBody>
          <a:bodyPr/>
          <a:lstStyle/>
          <a:p>
            <a:pPr algn="l"/>
            <a:r>
              <a:rPr lang="en-US" altLang="ko-KR" dirty="0"/>
              <a:t>Aspire</a:t>
            </a:r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026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BE373-F220-0FED-3A3B-17661A39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65D62-8F17-4CB4-1944-9558D30A87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84" y="735955"/>
            <a:ext cx="11653615" cy="5386090"/>
          </a:xfrm>
        </p:spPr>
        <p:txBody>
          <a:bodyPr/>
          <a:lstStyle/>
          <a:p>
            <a:pPr algn="l"/>
            <a:r>
              <a:rPr lang="en-US" altLang="ko-KR" dirty="0"/>
              <a:t>Aspire</a:t>
            </a:r>
          </a:p>
          <a:p>
            <a:pPr algn="l"/>
            <a:r>
              <a:rPr lang="en-US" dirty="0"/>
              <a:t>👉 </a:t>
            </a:r>
            <a:r>
              <a:rPr lang="ko-KR" altLang="en-US" dirty="0"/>
              <a:t>코드 우선 방식</a:t>
            </a:r>
            <a:endParaRPr lang="en-AU" altLang="ko-KR" dirty="0"/>
          </a:p>
          <a:p>
            <a:pPr algn="l"/>
            <a:endParaRPr lang="en-AU" altLang="ko-KR" dirty="0"/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856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99D70423-29EE-4222-9979-746619F6DBC3}" vid="{5B9EAD97-9BCF-40ED-85F8-0A21416D7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9261175B86E4DA1EA299DF67AD813" ma:contentTypeVersion="15" ma:contentTypeDescription="Create a new document." ma:contentTypeScope="" ma:versionID="ac44cb2862277285d2c491b49533a460">
  <xsd:schema xmlns:xsd="http://www.w3.org/2001/XMLSchema" xmlns:xs="http://www.w3.org/2001/XMLSchema" xmlns:p="http://schemas.microsoft.com/office/2006/metadata/properties" xmlns:ns1="http://schemas.microsoft.com/sharepoint/v3" xmlns:ns2="604b36d7-5cd4-4e11-a635-b4506763e668" xmlns:ns3="52cc28fd-e892-4036-aa5d-7e43c7d13e04" targetNamespace="http://schemas.microsoft.com/office/2006/metadata/properties" ma:root="true" ma:fieldsID="a1199531245e95cb6fef68ee895756b0" ns1:_="" ns2:_="" ns3:_="">
    <xsd:import namespace="http://schemas.microsoft.com/sharepoint/v3"/>
    <xsd:import namespace="604b36d7-5cd4-4e11-a635-b4506763e668"/>
    <xsd:import namespace="52cc28fd-e892-4036-aa5d-7e43c7d13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36d7-5cd4-4e11-a635-b4506763e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8fd-e892-4036-aa5d-7e43c7d13e0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afaf9bc-5bc0-4ef5-aad0-6d1099e57337}" ma:internalName="TaxCatchAll" ma:showField="CatchAllData" ma:web="52cc28fd-e892-4036-aa5d-7e43c7d13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04b36d7-5cd4-4e11-a635-b4506763e668">
      <Terms xmlns="http://schemas.microsoft.com/office/infopath/2007/PartnerControls"/>
    </lcf76f155ced4ddcb4097134ff3c332f>
    <TaxCatchAll xmlns="52cc28fd-e892-4036-aa5d-7e43c7d13e04" xsi:nil="true"/>
  </documentManagement>
</p:properties>
</file>

<file path=customXml/itemProps1.xml><?xml version="1.0" encoding="utf-8"?>
<ds:datastoreItem xmlns:ds="http://schemas.openxmlformats.org/officeDocument/2006/customXml" ds:itemID="{A91DCD2B-956A-4DCF-B410-A3ED85A17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FAE96B-1422-4FDF-A0B4-0E98113F4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4b36d7-5cd4-4e11-a635-b4506763e668"/>
    <ds:schemaRef ds:uri="52cc28fd-e892-4036-aa5d-7e43c7d13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4D11B3-6D7A-4A98-B6CC-9B21E55AA816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52cc28fd-e892-4036-aa5d-7e43c7d13e04"/>
    <ds:schemaRef ds:uri="http://schemas.microsoft.com/sharepoint/v3"/>
    <ds:schemaRef ds:uri="http://www.w3.org/XML/1998/namespace"/>
    <ds:schemaRef ds:uri="http://schemas.openxmlformats.org/package/2006/metadata/core-properties"/>
    <ds:schemaRef ds:uri="604b36d7-5cd4-4e11-a635-b4506763e668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133</TotalTime>
  <Words>523</Words>
  <Application>Microsoft Macintosh PowerPoint</Application>
  <PresentationFormat>Widescreen</PresentationFormat>
  <Paragraphs>140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Segoe UI</vt:lpstr>
      <vt:lpstr>Wingdings</vt:lpstr>
      <vt:lpstr>Cascadia Code</vt:lpstr>
      <vt:lpstr>Segoe Sans Display Semibold</vt:lpstr>
      <vt:lpstr>Segoe Sans Display Semilight</vt:lpstr>
      <vt:lpstr>Arial</vt:lpstr>
      <vt:lpstr>Consolas</vt:lpstr>
      <vt:lpstr>Calibri</vt:lpstr>
      <vt:lpstr>Segoe Sans Display</vt:lpstr>
      <vt:lpstr>Microsoft AI Tour 16:9 Template Light</vt:lpstr>
      <vt:lpstr>STEP 04: Aspire 오케스트레이션</vt:lpstr>
      <vt:lpstr>Aspire?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Aspire 호스트</vt:lpstr>
      <vt:lpstr>PowerPoint Presentation</vt:lpstr>
      <vt:lpstr>PowerPoint Presentation</vt:lpstr>
      <vt:lpstr>PowerPoint Presentation</vt:lpstr>
      <vt:lpstr>PowerPoint Presentation</vt:lpstr>
      <vt:lpstr>Aspire 클라이언트</vt:lpstr>
      <vt:lpstr>PowerPoint Presentation</vt:lpstr>
      <vt:lpstr>PowerPoint Presentation</vt:lpstr>
      <vt:lpstr>PowerPoint Presentation</vt:lpstr>
      <vt:lpstr>Aspire 대시보드</vt:lpstr>
      <vt:lpstr>PowerPoint Presentation</vt:lpstr>
      <vt:lpstr>PowerPoint Presentation</vt:lpstr>
      <vt:lpstr>PowerPoint Presentation</vt:lpstr>
      <vt:lpstr>PowerPoint Presentation</vt:lpstr>
      <vt:lpstr>실습 시작</vt:lpstr>
      <vt:lpstr>PowerPoint Presentation</vt:lpstr>
      <vt:lpstr>Microsoft branding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유저스틴</dc:creator>
  <cp:lastModifiedBy>유저스틴</cp:lastModifiedBy>
  <cp:revision>1</cp:revision>
  <dcterms:created xsi:type="dcterms:W3CDTF">2026-01-18T21:57:14Z</dcterms:created>
  <dcterms:modified xsi:type="dcterms:W3CDTF">2026-01-20T07:45:47Z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0x010100DD19261175B86E4DA1EA299DF67AD813</vt:lpwstr>
  </property>
  <property fmtid="{D5CDD505-2E9C-101B-9397-08002B2CF9AE}" pid="3" name="MediaServiceImageTags">
    <vt:lpwstr/>
  </property>
  <property fmtid="{D5CDD505-2E9C-101B-9397-08002B2CF9AE}" pid="4" name="Order">
    <vt:r8>4394300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_ColorTag">
    <vt:lpwstr/>
  </property>
  <property fmtid="{D5CDD505-2E9C-101B-9397-08002B2CF9AE}" pid="13" name="TriggerFlowInfo">
    <vt:lpwstr/>
  </property>
  <property fmtid="{D5CDD505-2E9C-101B-9397-08002B2CF9AE}" pid="14" name="_activity">
    <vt:lpwstr>{"FileActivityType":"30","FileActivityTimeStamp":"2023-08-07T21:42:50.780Z","FileActivityUsersOnPage":[{"DisplayName":"Shawndell Elfring (DYNAMIC EVENTS INC)","Id":"v-selfring@microsoft.com"}],"FileActivityNavigationId":null}</vt:lpwstr>
  </property>
</Properties>
</file>